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1189" r:id="rId2"/>
    <p:sldId id="1190" r:id="rId3"/>
    <p:sldId id="1199" r:id="rId4"/>
    <p:sldId id="1202" r:id="rId5"/>
    <p:sldId id="1203" r:id="rId6"/>
    <p:sldId id="683" r:id="rId7"/>
    <p:sldId id="1198" r:id="rId8"/>
    <p:sldId id="1200" r:id="rId9"/>
    <p:sldId id="1201" r:id="rId10"/>
    <p:sldId id="1186" r:id="rId11"/>
    <p:sldId id="1204" r:id="rId12"/>
    <p:sldId id="1192" r:id="rId13"/>
    <p:sldId id="1196" r:id="rId14"/>
    <p:sldId id="1197" r:id="rId15"/>
    <p:sldId id="1193" r:id="rId16"/>
    <p:sldId id="1194" r:id="rId17"/>
    <p:sldId id="1195" r:id="rId18"/>
    <p:sldId id="1187" r:id="rId19"/>
    <p:sldId id="11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41996-7B7E-6E98-8BCC-0B4C3BD31A7E}" name="Angelique Parashis" initials="AP" userId="S::a.parashis@IEEE.ORG::4421cc82-a4a9-492c-90de-5aedd3fb362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7222"/>
    <a:srgbClr val="72963D"/>
    <a:srgbClr val="0067A2"/>
    <a:srgbClr val="9AC3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3" autoAdjust="0"/>
  </p:normalViewPr>
  <p:slideViewPr>
    <p:cSldViewPr snapToGrid="0">
      <p:cViewPr varScale="1">
        <p:scale>
          <a:sx n="82" d="100"/>
          <a:sy n="82"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CD98C-5039-4ECA-ACD3-4E7B378BBEE1}" type="datetimeFigureOut">
              <a:rPr lang="en-US" smtClean="0"/>
              <a:t>7/6/2023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BB91F-F5A4-4D9E-8B52-85C417DE26A2}" type="slidenum">
              <a:rPr lang="en-US" smtClean="0"/>
              <a:t>‹#›</a:t>
            </a:fld>
            <a:endParaRPr lang="en-US" dirty="0"/>
          </a:p>
        </p:txBody>
      </p:sp>
    </p:spTree>
    <p:extLst>
      <p:ext uri="{BB962C8B-B14F-4D97-AF65-F5344CB8AC3E}">
        <p14:creationId xmlns:p14="http://schemas.microsoft.com/office/powerpoint/2010/main" val="279451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Much of this continuing professional education can be found on the recently launched IEEE Learning Network, which features over 1,000 courses in engineering, technology, and career development. The IEEE Learning Network, or ILN, brings together content in an easy-to-use portal and learning management system that lets learners easily search for specific topics or technologies, keep track of your progress in each course, and even instantly print certificates upon successful completion of course assessments.</a:t>
            </a:r>
          </a:p>
        </p:txBody>
      </p:sp>
      <p:sp>
        <p:nvSpPr>
          <p:cNvPr id="4" name="Slide Number Placeholder 3"/>
          <p:cNvSpPr>
            <a:spLocks noGrp="1"/>
          </p:cNvSpPr>
          <p:nvPr>
            <p:ph type="sldNum" sz="quarter" idx="5"/>
          </p:nvPr>
        </p:nvSpPr>
        <p:spPr/>
        <p:txBody>
          <a:bodyPr/>
          <a:lstStyle/>
          <a:p>
            <a:fld id="{BFBBB91F-F5A4-4D9E-8B52-85C417DE26A2}" type="slidenum">
              <a:rPr lang="en-US" smtClean="0"/>
              <a:t>5</a:t>
            </a:fld>
            <a:endParaRPr lang="en-US" dirty="0"/>
          </a:p>
        </p:txBody>
      </p:sp>
    </p:spTree>
    <p:extLst>
      <p:ext uri="{BB962C8B-B14F-4D97-AF65-F5344CB8AC3E}">
        <p14:creationId xmlns:p14="http://schemas.microsoft.com/office/powerpoint/2010/main" val="326016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3A622-64A8-C84B-A317-3C89AD9F15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496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6165"/>
          <a:stretch/>
        </p:blipFill>
        <p:spPr>
          <a:xfrm>
            <a:off x="0" y="0"/>
            <a:ext cx="12192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8384" y="6089904"/>
            <a:ext cx="1575779" cy="460128"/>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311" y="1049217"/>
            <a:ext cx="5585255" cy="1897218"/>
          </a:xfrm>
          <a:prstGeom prst="rect">
            <a:avLst/>
          </a:prstGeom>
        </p:spPr>
      </p:pic>
      <p:sp>
        <p:nvSpPr>
          <p:cNvPr id="3" name="Text Placeholder 2"/>
          <p:cNvSpPr>
            <a:spLocks noGrp="1"/>
          </p:cNvSpPr>
          <p:nvPr>
            <p:ph type="body" sz="quarter" idx="10" hasCustomPrompt="1"/>
          </p:nvPr>
        </p:nvSpPr>
        <p:spPr>
          <a:xfrm>
            <a:off x="704850" y="2946435"/>
            <a:ext cx="5891213" cy="1619458"/>
          </a:xfrm>
          <a:noFill/>
          <a:ln>
            <a:noFill/>
          </a:ln>
        </p:spPr>
        <p:txBody>
          <a:bodyPr/>
          <a:lstStyle>
            <a:lvl1pPr marL="0" indent="0">
              <a:buNone/>
              <a:defRPr b="1">
                <a:ln>
                  <a:noFill/>
                </a:ln>
                <a:solidFill>
                  <a:srgbClr val="0067A2"/>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a:t>
            </a:r>
          </a:p>
        </p:txBody>
      </p:sp>
      <p:sp>
        <p:nvSpPr>
          <p:cNvPr id="7" name="Text Placeholder 2"/>
          <p:cNvSpPr>
            <a:spLocks noGrp="1"/>
          </p:cNvSpPr>
          <p:nvPr>
            <p:ph type="body" sz="quarter" idx="11" hasCustomPrompt="1"/>
          </p:nvPr>
        </p:nvSpPr>
        <p:spPr>
          <a:xfrm>
            <a:off x="704850" y="4721382"/>
            <a:ext cx="5891213" cy="1619458"/>
          </a:xfrm>
          <a:noFill/>
          <a:ln>
            <a:noFill/>
          </a:ln>
        </p:spPr>
        <p:txBody>
          <a:bodyPr>
            <a:normAutofit/>
          </a:bodyPr>
          <a:lstStyle>
            <a:lvl1pPr marL="0" indent="0">
              <a:lnSpc>
                <a:spcPct val="50000"/>
              </a:lnSpc>
              <a:buNone/>
              <a:defRPr sz="1400" b="0">
                <a:ln>
                  <a:solidFill>
                    <a:schemeClr val="tx1"/>
                  </a:solid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[Name]</a:t>
            </a:r>
          </a:p>
          <a:p>
            <a:pPr lvl="0"/>
            <a:r>
              <a:rPr lang="en-US" dirty="0"/>
              <a:t>[Title]</a:t>
            </a:r>
          </a:p>
          <a:p>
            <a:pPr lvl="0"/>
            <a:r>
              <a:rPr lang="en-US" dirty="0"/>
              <a:t>[Event]</a:t>
            </a:r>
          </a:p>
        </p:txBody>
      </p:sp>
    </p:spTree>
    <p:extLst>
      <p:ext uri="{BB962C8B-B14F-4D97-AF65-F5344CB8AC3E}">
        <p14:creationId xmlns:p14="http://schemas.microsoft.com/office/powerpoint/2010/main" val="15084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118B7-7E5C-E641-95E4-F6C0B2BD49FB}" type="datetime1">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0E018-9F03-A746-9223-F716CFE8154C}" type="slidenum">
              <a:rPr lang="en-US" smtClean="0"/>
              <a:t>‹#›</a:t>
            </a:fld>
            <a:endParaRPr lang="en-US" dirty="0"/>
          </a:p>
        </p:txBody>
      </p:sp>
    </p:spTree>
    <p:extLst>
      <p:ext uri="{BB962C8B-B14F-4D97-AF65-F5344CB8AC3E}">
        <p14:creationId xmlns:p14="http://schemas.microsoft.com/office/powerpoint/2010/main" val="293635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932FC-3E5C-1843-A148-7D1F9E345B79}" type="datetime1">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0E018-9F03-A746-9223-F716CFE8154C}" type="slidenum">
              <a:rPr lang="en-US" smtClean="0"/>
              <a:t>‹#›</a:t>
            </a:fld>
            <a:endParaRPr lang="en-US" dirty="0"/>
          </a:p>
        </p:txBody>
      </p:sp>
    </p:spTree>
    <p:extLst>
      <p:ext uri="{BB962C8B-B14F-4D97-AF65-F5344CB8AC3E}">
        <p14:creationId xmlns:p14="http://schemas.microsoft.com/office/powerpoint/2010/main" val="1541525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48202" y="866275"/>
            <a:ext cx="7378148" cy="5125452"/>
          </a:xfrm>
        </p:spPr>
        <p:txBody>
          <a:bodyPr/>
          <a:lstStyle/>
          <a:p>
            <a:endParaRPr lang="en-US" dirty="0"/>
          </a:p>
        </p:txBody>
      </p:sp>
      <p:sp>
        <p:nvSpPr>
          <p:cNvPr id="2" name="Slide Number Placeholder 1"/>
          <p:cNvSpPr>
            <a:spLocks noGrp="1"/>
          </p:cNvSpPr>
          <p:nvPr>
            <p:ph type="sldNum" sz="quarter" idx="11"/>
          </p:nvPr>
        </p:nvSpPr>
        <p:spPr/>
        <p:txBody>
          <a:bodyPr/>
          <a:lstStyle/>
          <a:p>
            <a:fld id="{33C7EE7D-DC81-4408-9AFA-51CF82E435E2}" type="slidenum">
              <a:rPr lang="en-US" smtClean="0"/>
              <a:pPr/>
              <a:t>‹#›</a:t>
            </a:fld>
            <a:endParaRPr lang="en-US" dirty="0"/>
          </a:p>
        </p:txBody>
      </p:sp>
    </p:spTree>
    <p:extLst>
      <p:ext uri="{BB962C8B-B14F-4D97-AF65-F5344CB8AC3E}">
        <p14:creationId xmlns:p14="http://schemas.microsoft.com/office/powerpoint/2010/main" val="350067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8384" y="6089904"/>
            <a:ext cx="1575779" cy="460128"/>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43129" y="1074582"/>
            <a:ext cx="5585255" cy="1897218"/>
          </a:xfrm>
          <a:prstGeom prst="rect">
            <a:avLst/>
          </a:prstGeom>
        </p:spPr>
      </p:pic>
      <p:sp>
        <p:nvSpPr>
          <p:cNvPr id="5" name="Text Placeholder 2"/>
          <p:cNvSpPr>
            <a:spLocks noGrp="1"/>
          </p:cNvSpPr>
          <p:nvPr>
            <p:ph type="body" sz="quarter" idx="10" hasCustomPrompt="1"/>
          </p:nvPr>
        </p:nvSpPr>
        <p:spPr>
          <a:xfrm>
            <a:off x="4962056" y="3020518"/>
            <a:ext cx="5891213" cy="1619458"/>
          </a:xfrm>
          <a:noFill/>
          <a:ln>
            <a:noFill/>
          </a:ln>
        </p:spPr>
        <p:txBody>
          <a:bodyPr/>
          <a:lstStyle>
            <a:lvl1pPr marL="0" indent="0">
              <a:buNone/>
              <a:defRPr b="1">
                <a:ln>
                  <a:noFill/>
                </a:ln>
                <a:solidFill>
                  <a:srgbClr val="0067A2"/>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a:t>
            </a:r>
          </a:p>
        </p:txBody>
      </p:sp>
      <p:sp>
        <p:nvSpPr>
          <p:cNvPr id="6" name="Text Placeholder 2"/>
          <p:cNvSpPr>
            <a:spLocks noGrp="1"/>
          </p:cNvSpPr>
          <p:nvPr>
            <p:ph type="body" sz="quarter" idx="11" hasCustomPrompt="1"/>
          </p:nvPr>
        </p:nvSpPr>
        <p:spPr>
          <a:xfrm>
            <a:off x="4962056" y="4795465"/>
            <a:ext cx="5891213" cy="1619458"/>
          </a:xfrm>
          <a:noFill/>
          <a:ln>
            <a:noFill/>
          </a:ln>
        </p:spPr>
        <p:txBody>
          <a:bodyPr>
            <a:normAutofit/>
          </a:bodyPr>
          <a:lstStyle>
            <a:lvl1pPr marL="0" indent="0">
              <a:lnSpc>
                <a:spcPct val="50000"/>
              </a:lnSpc>
              <a:buNone/>
              <a:defRPr sz="1400" b="0">
                <a:ln>
                  <a:solidFill>
                    <a:schemeClr val="tx1"/>
                  </a:solid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[Name]</a:t>
            </a:r>
          </a:p>
          <a:p>
            <a:pPr lvl="0"/>
            <a:r>
              <a:rPr lang="en-US" dirty="0"/>
              <a:t>[Title]</a:t>
            </a:r>
          </a:p>
          <a:p>
            <a:pPr lvl="0"/>
            <a:r>
              <a:rPr lang="en-US" dirty="0"/>
              <a:t>[Event]</a:t>
            </a:r>
          </a:p>
        </p:txBody>
      </p:sp>
    </p:spTree>
    <p:extLst>
      <p:ext uri="{BB962C8B-B14F-4D97-AF65-F5344CB8AC3E}">
        <p14:creationId xmlns:p14="http://schemas.microsoft.com/office/powerpoint/2010/main" val="300326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13E86-41F5-B541-AB3B-BC831B406C62}" type="datetime1">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0E018-9F03-A746-9223-F716CFE8154C}" type="slidenum">
              <a:rPr lang="en-US" smtClean="0"/>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7044" r="9103"/>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8384" y="6089904"/>
            <a:ext cx="1575779" cy="460128"/>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6429" y="5718235"/>
            <a:ext cx="2953279" cy="1003180"/>
          </a:xfrm>
          <a:prstGeom prst="rect">
            <a:avLst/>
          </a:prstGeom>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r="29375"/>
          <a:stretch/>
        </p:blipFill>
        <p:spPr>
          <a:xfrm>
            <a:off x="-1" y="998698"/>
            <a:ext cx="11804163" cy="4586187"/>
          </a:xfrm>
          <a:prstGeom prst="rect">
            <a:avLst/>
          </a:prstGeom>
        </p:spPr>
      </p:pic>
      <p:sp>
        <p:nvSpPr>
          <p:cNvPr id="13" name="Picture Placeholder 12"/>
          <p:cNvSpPr>
            <a:spLocks noGrp="1" noChangeAspect="1"/>
          </p:cNvSpPr>
          <p:nvPr>
            <p:ph type="pic" sz="quarter" idx="13"/>
          </p:nvPr>
        </p:nvSpPr>
        <p:spPr>
          <a:xfrm>
            <a:off x="650523" y="1582053"/>
            <a:ext cx="3416808" cy="3419475"/>
          </a:xfrm>
          <a:prstGeom prst="ellipse">
            <a:avLst/>
          </a:prstGeom>
          <a:solidFill>
            <a:srgbClr val="FF40FF"/>
          </a:solidFill>
        </p:spPr>
        <p:txBody>
          <a:bodyPr/>
          <a:lstStyle/>
          <a:p>
            <a:endParaRPr lang="en-US" dirty="0"/>
          </a:p>
        </p:txBody>
      </p:sp>
      <p:sp>
        <p:nvSpPr>
          <p:cNvPr id="12" name="Text Placeholder 2"/>
          <p:cNvSpPr>
            <a:spLocks noGrp="1"/>
          </p:cNvSpPr>
          <p:nvPr>
            <p:ph type="body" sz="quarter" idx="14" hasCustomPrompt="1"/>
          </p:nvPr>
        </p:nvSpPr>
        <p:spPr>
          <a:xfrm>
            <a:off x="4962056" y="1873771"/>
            <a:ext cx="5891213" cy="1244183"/>
          </a:xfrm>
          <a:noFill/>
          <a:ln>
            <a:noFill/>
          </a:ln>
        </p:spPr>
        <p:txBody>
          <a:bodyPr/>
          <a:lstStyle>
            <a:lvl1pPr marL="0" indent="0">
              <a:buNone/>
              <a:defRPr b="1">
                <a:ln>
                  <a:noFill/>
                </a:ln>
                <a:solidFill>
                  <a:srgbClr val="0067A2"/>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a:t>
            </a:r>
          </a:p>
        </p:txBody>
      </p:sp>
      <p:sp>
        <p:nvSpPr>
          <p:cNvPr id="14" name="Text Placeholder 2"/>
          <p:cNvSpPr>
            <a:spLocks noGrp="1"/>
          </p:cNvSpPr>
          <p:nvPr>
            <p:ph type="body" sz="quarter" idx="15" hasCustomPrompt="1"/>
          </p:nvPr>
        </p:nvSpPr>
        <p:spPr>
          <a:xfrm>
            <a:off x="4962056" y="3208755"/>
            <a:ext cx="5891213" cy="1244183"/>
          </a:xfrm>
          <a:noFill/>
          <a:ln>
            <a:noFill/>
          </a:ln>
        </p:spPr>
        <p:txBody>
          <a:bodyPr>
            <a:normAutofit/>
          </a:bodyPr>
          <a:lstStyle>
            <a:lvl1pPr marL="0" indent="0">
              <a:buNone/>
              <a:defRPr sz="1400" b="0">
                <a:ln>
                  <a:no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Tree>
    <p:extLst>
      <p:ext uri="{BB962C8B-B14F-4D97-AF65-F5344CB8AC3E}">
        <p14:creationId xmlns:p14="http://schemas.microsoft.com/office/powerpoint/2010/main" val="28954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429" y="286699"/>
            <a:ext cx="2953279" cy="100318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28384" y="6089904"/>
            <a:ext cx="1575779" cy="460128"/>
          </a:xfrm>
          <a:prstGeom prst="rect">
            <a:avLst/>
          </a:prstGeom>
        </p:spPr>
      </p:pic>
      <p:sp>
        <p:nvSpPr>
          <p:cNvPr id="5" name="Text Placeholder 2"/>
          <p:cNvSpPr>
            <a:spLocks noGrp="1"/>
          </p:cNvSpPr>
          <p:nvPr>
            <p:ph type="body" sz="quarter" idx="14" hasCustomPrompt="1"/>
          </p:nvPr>
        </p:nvSpPr>
        <p:spPr>
          <a:xfrm>
            <a:off x="3229708" y="2368447"/>
            <a:ext cx="5891213" cy="1244183"/>
          </a:xfrm>
          <a:noFill/>
          <a:ln>
            <a:noFill/>
          </a:ln>
        </p:spPr>
        <p:txBody>
          <a:bodyPr/>
          <a:lstStyle>
            <a:lvl1pPr marL="0" indent="0">
              <a:buNone/>
              <a:defRPr b="1">
                <a:ln>
                  <a:noFill/>
                </a:ln>
                <a:solidFill>
                  <a:srgbClr val="0067A2"/>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a:t>
            </a:r>
          </a:p>
        </p:txBody>
      </p:sp>
      <p:sp>
        <p:nvSpPr>
          <p:cNvPr id="6" name="Text Placeholder 2"/>
          <p:cNvSpPr>
            <a:spLocks noGrp="1"/>
          </p:cNvSpPr>
          <p:nvPr>
            <p:ph type="body" sz="quarter" idx="15" hasCustomPrompt="1"/>
          </p:nvPr>
        </p:nvSpPr>
        <p:spPr>
          <a:xfrm>
            <a:off x="3229708" y="3703431"/>
            <a:ext cx="5891213" cy="1244183"/>
          </a:xfrm>
          <a:noFill/>
          <a:ln>
            <a:noFill/>
          </a:ln>
        </p:spPr>
        <p:txBody>
          <a:bodyPr>
            <a:normAutofit/>
          </a:bodyPr>
          <a:lstStyle>
            <a:lvl1pPr marL="0" indent="0">
              <a:buNone/>
              <a:defRPr sz="1400" b="0">
                <a:ln>
                  <a:no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Tree>
    <p:extLst>
      <p:ext uri="{BB962C8B-B14F-4D97-AF65-F5344CB8AC3E}">
        <p14:creationId xmlns:p14="http://schemas.microsoft.com/office/powerpoint/2010/main" val="78244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3605"/>
            <a:ext cx="12192000" cy="171938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48611" y="296164"/>
            <a:ext cx="6343389" cy="5100085"/>
          </a:xfrm>
          <a:prstGeom prst="rect">
            <a:avLst/>
          </a:prstGeom>
        </p:spPr>
      </p:pic>
      <p:sp>
        <p:nvSpPr>
          <p:cNvPr id="11" name="Picture Placeholder 12"/>
          <p:cNvSpPr>
            <a:spLocks noGrp="1" noChangeAspect="1"/>
          </p:cNvSpPr>
          <p:nvPr>
            <p:ph type="pic" sz="quarter" idx="13"/>
          </p:nvPr>
        </p:nvSpPr>
        <p:spPr>
          <a:xfrm>
            <a:off x="8687409" y="634299"/>
            <a:ext cx="1334413" cy="1335455"/>
          </a:xfrm>
          <a:prstGeom prst="ellipse">
            <a:avLst/>
          </a:prstGeom>
          <a:solidFill>
            <a:srgbClr val="FF40FF"/>
          </a:solidFill>
        </p:spPr>
        <p:txBody>
          <a:bodyPr/>
          <a:lstStyle/>
          <a:p>
            <a:endParaRPr lang="en-US" dirty="0"/>
          </a:p>
        </p:txBody>
      </p:sp>
      <p:sp>
        <p:nvSpPr>
          <p:cNvPr id="12" name="Picture Placeholder 12"/>
          <p:cNvSpPr>
            <a:spLocks noGrp="1" noChangeAspect="1"/>
          </p:cNvSpPr>
          <p:nvPr>
            <p:ph type="pic" sz="quarter" idx="14"/>
          </p:nvPr>
        </p:nvSpPr>
        <p:spPr>
          <a:xfrm>
            <a:off x="10235182" y="2165392"/>
            <a:ext cx="1334413" cy="1335455"/>
          </a:xfrm>
          <a:prstGeom prst="ellipse">
            <a:avLst/>
          </a:prstGeom>
          <a:solidFill>
            <a:srgbClr val="FF40FF"/>
          </a:solidFill>
        </p:spPr>
        <p:txBody>
          <a:bodyPr/>
          <a:lstStyle/>
          <a:p>
            <a:endParaRPr lang="en-US" dirty="0"/>
          </a:p>
        </p:txBody>
      </p:sp>
      <p:sp>
        <p:nvSpPr>
          <p:cNvPr id="13" name="Picture Placeholder 12" title="ADD PHOTO"/>
          <p:cNvSpPr>
            <a:spLocks noGrp="1" noChangeAspect="1"/>
          </p:cNvSpPr>
          <p:nvPr>
            <p:ph type="pic" sz="quarter" idx="15"/>
          </p:nvPr>
        </p:nvSpPr>
        <p:spPr>
          <a:xfrm>
            <a:off x="8687410" y="3704998"/>
            <a:ext cx="1334413" cy="1335455"/>
          </a:xfrm>
          <a:prstGeom prst="ellipse">
            <a:avLst/>
          </a:prstGeom>
          <a:solidFill>
            <a:srgbClr val="FF40FF"/>
          </a:solidFill>
        </p:spPr>
        <p:txBody>
          <a:bodyPr/>
          <a:lstStyle/>
          <a:p>
            <a:endParaRPr lang="en-US"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28384" y="6089904"/>
            <a:ext cx="1575779" cy="460128"/>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46861" y="5876159"/>
            <a:ext cx="2613075" cy="887618"/>
          </a:xfrm>
          <a:prstGeom prst="rect">
            <a:avLst/>
          </a:prstGeom>
        </p:spPr>
      </p:pic>
      <p:sp>
        <p:nvSpPr>
          <p:cNvPr id="20" name="Slide Number Placeholder 4"/>
          <p:cNvSpPr>
            <a:spLocks noGrp="1"/>
          </p:cNvSpPr>
          <p:nvPr>
            <p:ph type="sldNum" sz="quarter" idx="12"/>
          </p:nvPr>
        </p:nvSpPr>
        <p:spPr>
          <a:xfrm>
            <a:off x="375654" y="6089904"/>
            <a:ext cx="783336" cy="460128"/>
          </a:xfrm>
        </p:spPr>
        <p:txBody>
          <a:bodyPr/>
          <a:lstStyle>
            <a:lvl1pPr>
              <a:defRPr b="1">
                <a:solidFill>
                  <a:srgbClr val="0067A2"/>
                </a:solidFill>
              </a:defRPr>
            </a:lvl1pPr>
          </a:lstStyle>
          <a:p>
            <a:fld id="{B2C0E018-9F03-A746-9223-F716CFE8154C}" type="slidenum">
              <a:rPr lang="en-US" smtClean="0"/>
              <a:pPr/>
              <a:t>‹#›</a:t>
            </a:fld>
            <a:endParaRPr lang="en-US" dirty="0"/>
          </a:p>
        </p:txBody>
      </p:sp>
      <p:sp>
        <p:nvSpPr>
          <p:cNvPr id="14" name="Text Placeholder 2"/>
          <p:cNvSpPr>
            <a:spLocks noGrp="1"/>
          </p:cNvSpPr>
          <p:nvPr>
            <p:ph type="body" sz="quarter" idx="16" hasCustomPrompt="1"/>
          </p:nvPr>
        </p:nvSpPr>
        <p:spPr>
          <a:xfrm>
            <a:off x="636810" y="634299"/>
            <a:ext cx="7502849" cy="1244183"/>
          </a:xfrm>
          <a:noFill/>
          <a:ln>
            <a:noFill/>
          </a:ln>
        </p:spPr>
        <p:txBody>
          <a:bodyPr/>
          <a:lstStyle>
            <a:lvl1pPr marL="0" indent="0">
              <a:buNone/>
              <a:defRPr b="1">
                <a:ln>
                  <a:noFill/>
                </a:ln>
                <a:solidFill>
                  <a:srgbClr val="0067A2"/>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a:t>
            </a:r>
          </a:p>
        </p:txBody>
      </p:sp>
      <p:sp>
        <p:nvSpPr>
          <p:cNvPr id="16" name="Text Placeholder 2"/>
          <p:cNvSpPr>
            <a:spLocks noGrp="1"/>
          </p:cNvSpPr>
          <p:nvPr>
            <p:ph type="body" sz="quarter" idx="17" hasCustomPrompt="1"/>
          </p:nvPr>
        </p:nvSpPr>
        <p:spPr>
          <a:xfrm>
            <a:off x="636810" y="2580208"/>
            <a:ext cx="7502849" cy="2896699"/>
          </a:xfrm>
          <a:noFill/>
          <a:ln>
            <a:noFill/>
          </a:ln>
        </p:spPr>
        <p:txBody>
          <a:bodyPr>
            <a:normAutofit/>
          </a:bodyPr>
          <a:lstStyle>
            <a:lvl1pPr marL="285750" indent="-285750">
              <a:buClr>
                <a:srgbClr val="0067A2"/>
              </a:buClr>
              <a:buSzPct val="150000"/>
              <a:buFont typeface="Arial" charset="0"/>
              <a:buChar char="•"/>
              <a:defRPr sz="1400" b="0">
                <a:ln>
                  <a:no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dolore</a:t>
            </a:r>
            <a:r>
              <a:rPr lang="en-US" dirty="0"/>
              <a:t>. </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a:t>
            </a:r>
          </a:p>
          <a:p>
            <a:pPr lvl="0"/>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cons </a:t>
            </a:r>
            <a:r>
              <a:rPr lang="en-US" dirty="0" err="1"/>
              <a:t>ectetuer</a:t>
            </a:r>
            <a:r>
              <a:rPr lang="en-US" dirty="0"/>
              <a:t> </a:t>
            </a:r>
            <a:r>
              <a:rPr lang="en-US" dirty="0" err="1"/>
              <a:t>adipiscing</a:t>
            </a:r>
            <a:r>
              <a:rPr lang="en-US" dirty="0"/>
              <a:t> </a:t>
            </a:r>
            <a:r>
              <a:rPr lang="en-US" dirty="0" err="1"/>
              <a:t>elit</a:t>
            </a:r>
            <a:r>
              <a:rPr lang="en-US" dirty="0"/>
              <a:t>.</a:t>
            </a:r>
          </a:p>
          <a:p>
            <a:pPr lvl="0"/>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17" name="Text Placeholder 2"/>
          <p:cNvSpPr>
            <a:spLocks noGrp="1"/>
          </p:cNvSpPr>
          <p:nvPr>
            <p:ph type="body" sz="quarter" idx="18" hasCustomPrompt="1"/>
          </p:nvPr>
        </p:nvSpPr>
        <p:spPr>
          <a:xfrm>
            <a:off x="636810" y="2021700"/>
            <a:ext cx="7502849" cy="421697"/>
          </a:xfrm>
          <a:noFill/>
          <a:ln>
            <a:noFill/>
          </a:ln>
        </p:spPr>
        <p:txBody>
          <a:bodyPr>
            <a:normAutofit/>
          </a:bodyPr>
          <a:lstStyle>
            <a:lvl1pPr marL="0" indent="0">
              <a:buClr>
                <a:srgbClr val="0067A2"/>
              </a:buClr>
              <a:buFont typeface="Arial" charset="0"/>
              <a:buNone/>
              <a:defRPr sz="1400" b="0">
                <a:ln>
                  <a:no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dolore</a:t>
            </a:r>
            <a:r>
              <a:rPr lang="en-US" dirty="0"/>
              <a:t>. </a:t>
            </a:r>
          </a:p>
        </p:txBody>
      </p:sp>
    </p:spTree>
    <p:extLst>
      <p:ext uri="{BB962C8B-B14F-4D97-AF65-F5344CB8AC3E}">
        <p14:creationId xmlns:p14="http://schemas.microsoft.com/office/powerpoint/2010/main" val="373496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3605"/>
            <a:ext cx="12192000" cy="171938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8384" y="6089904"/>
            <a:ext cx="1575779" cy="46012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6861" y="5876159"/>
            <a:ext cx="2613075" cy="887618"/>
          </a:xfrm>
          <a:prstGeom prst="rect">
            <a:avLst/>
          </a:prstGeom>
        </p:spPr>
      </p:pic>
      <p:sp>
        <p:nvSpPr>
          <p:cNvPr id="13" name="Slide Number Placeholder 4"/>
          <p:cNvSpPr>
            <a:spLocks noGrp="1"/>
          </p:cNvSpPr>
          <p:nvPr>
            <p:ph type="sldNum" sz="quarter" idx="12"/>
          </p:nvPr>
        </p:nvSpPr>
        <p:spPr>
          <a:xfrm>
            <a:off x="375654" y="6089904"/>
            <a:ext cx="783336" cy="460128"/>
          </a:xfrm>
        </p:spPr>
        <p:txBody>
          <a:bodyPr/>
          <a:lstStyle>
            <a:lvl1pPr>
              <a:defRPr b="1">
                <a:solidFill>
                  <a:srgbClr val="0067A2"/>
                </a:solidFill>
              </a:defRPr>
            </a:lvl1pPr>
          </a:lstStyle>
          <a:p>
            <a:fld id="{B2C0E018-9F03-A746-9223-F716CFE8154C}" type="slidenum">
              <a:rPr lang="en-US" smtClean="0"/>
              <a:pPr/>
              <a:t>‹#›</a:t>
            </a:fld>
            <a:endParaRPr lang="en-US" dirty="0"/>
          </a:p>
        </p:txBody>
      </p:sp>
      <p:sp>
        <p:nvSpPr>
          <p:cNvPr id="6" name="Text Placeholder 2"/>
          <p:cNvSpPr>
            <a:spLocks noGrp="1"/>
          </p:cNvSpPr>
          <p:nvPr>
            <p:ph type="body" sz="quarter" idx="16" hasCustomPrompt="1"/>
          </p:nvPr>
        </p:nvSpPr>
        <p:spPr>
          <a:xfrm>
            <a:off x="636810" y="634299"/>
            <a:ext cx="11167353" cy="1244183"/>
          </a:xfrm>
          <a:noFill/>
          <a:ln>
            <a:noFill/>
          </a:ln>
        </p:spPr>
        <p:txBody>
          <a:bodyPr/>
          <a:lstStyle>
            <a:lvl1pPr marL="0" indent="0">
              <a:buNone/>
              <a:defRPr b="1">
                <a:ln>
                  <a:noFill/>
                </a:ln>
                <a:solidFill>
                  <a:srgbClr val="0067A2"/>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a:t>
            </a:r>
          </a:p>
        </p:txBody>
      </p:sp>
      <p:sp>
        <p:nvSpPr>
          <p:cNvPr id="8" name="Text Placeholder 2"/>
          <p:cNvSpPr>
            <a:spLocks noGrp="1"/>
          </p:cNvSpPr>
          <p:nvPr>
            <p:ph type="body" sz="quarter" idx="17" hasCustomPrompt="1"/>
          </p:nvPr>
        </p:nvSpPr>
        <p:spPr>
          <a:xfrm>
            <a:off x="636810" y="2580208"/>
            <a:ext cx="11167353" cy="2896699"/>
          </a:xfrm>
          <a:noFill/>
          <a:ln>
            <a:noFill/>
          </a:ln>
        </p:spPr>
        <p:txBody>
          <a:bodyPr>
            <a:normAutofit/>
          </a:bodyPr>
          <a:lstStyle>
            <a:lvl1pPr marL="285750" indent="-285750">
              <a:buClr>
                <a:srgbClr val="0067A2"/>
              </a:buClr>
              <a:buSzPct val="150000"/>
              <a:buFont typeface="Arial" charset="0"/>
              <a:buChar char="•"/>
              <a:defRPr sz="1400" b="0">
                <a:ln>
                  <a:no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dolore</a:t>
            </a:r>
            <a:r>
              <a:rPr lang="en-US" dirty="0"/>
              <a:t>. </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a:t>
            </a:r>
          </a:p>
          <a:p>
            <a:pPr lvl="0"/>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cons </a:t>
            </a:r>
            <a:r>
              <a:rPr lang="en-US" dirty="0" err="1"/>
              <a:t>ectetuer</a:t>
            </a:r>
            <a:r>
              <a:rPr lang="en-US" dirty="0"/>
              <a:t> </a:t>
            </a:r>
            <a:r>
              <a:rPr lang="en-US" dirty="0" err="1"/>
              <a:t>adipiscing</a:t>
            </a:r>
            <a:r>
              <a:rPr lang="en-US" dirty="0"/>
              <a:t> </a:t>
            </a:r>
            <a:r>
              <a:rPr lang="en-US" dirty="0" err="1"/>
              <a:t>elit</a:t>
            </a:r>
            <a:r>
              <a:rPr lang="en-US" dirty="0"/>
              <a:t>.</a:t>
            </a:r>
          </a:p>
          <a:p>
            <a:pPr lvl="0"/>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9" name="Text Placeholder 2"/>
          <p:cNvSpPr>
            <a:spLocks noGrp="1"/>
          </p:cNvSpPr>
          <p:nvPr>
            <p:ph type="body" sz="quarter" idx="18" hasCustomPrompt="1"/>
          </p:nvPr>
        </p:nvSpPr>
        <p:spPr>
          <a:xfrm>
            <a:off x="636810" y="2021700"/>
            <a:ext cx="11167353" cy="421697"/>
          </a:xfrm>
          <a:noFill/>
          <a:ln>
            <a:noFill/>
          </a:ln>
        </p:spPr>
        <p:txBody>
          <a:bodyPr>
            <a:normAutofit/>
          </a:bodyPr>
          <a:lstStyle>
            <a:lvl1pPr marL="0" indent="0">
              <a:buClr>
                <a:srgbClr val="0067A2"/>
              </a:buClr>
              <a:buFont typeface="Arial" charset="0"/>
              <a:buNone/>
              <a:defRPr sz="1400" b="0">
                <a:ln>
                  <a:no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dolore</a:t>
            </a:r>
            <a:r>
              <a:rPr lang="en-US" dirty="0"/>
              <a:t>. </a:t>
            </a:r>
          </a:p>
        </p:txBody>
      </p:sp>
    </p:spTree>
    <p:extLst>
      <p:ext uri="{BB962C8B-B14F-4D97-AF65-F5344CB8AC3E}">
        <p14:creationId xmlns:p14="http://schemas.microsoft.com/office/powerpoint/2010/main" val="27750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53968"/>
            <a:ext cx="12192000" cy="330403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8384" y="6089904"/>
            <a:ext cx="1575779" cy="460128"/>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01117" y="5876159"/>
            <a:ext cx="2613075" cy="887618"/>
          </a:xfrm>
          <a:prstGeom prst="rect">
            <a:avLst/>
          </a:prstGeom>
        </p:spPr>
      </p:pic>
      <p:sp>
        <p:nvSpPr>
          <p:cNvPr id="8" name="Slide Number Placeholder 4"/>
          <p:cNvSpPr>
            <a:spLocks noGrp="1"/>
          </p:cNvSpPr>
          <p:nvPr>
            <p:ph type="sldNum" sz="quarter" idx="12"/>
          </p:nvPr>
        </p:nvSpPr>
        <p:spPr>
          <a:xfrm>
            <a:off x="14990" y="6213709"/>
            <a:ext cx="783336" cy="460128"/>
          </a:xfrm>
        </p:spPr>
        <p:txBody>
          <a:bodyPr/>
          <a:lstStyle>
            <a:lvl1pPr>
              <a:defRPr b="1">
                <a:solidFill>
                  <a:srgbClr val="0067A2"/>
                </a:solidFill>
              </a:defRPr>
            </a:lvl1pPr>
          </a:lstStyle>
          <a:p>
            <a:fld id="{B2C0E018-9F03-A746-9223-F716CFE8154C}" type="slidenum">
              <a:rPr lang="en-US" smtClean="0"/>
              <a:pPr/>
              <a:t>‹#›</a:t>
            </a:fld>
            <a:endParaRPr lang="en-US" dirty="0"/>
          </a:p>
        </p:txBody>
      </p:sp>
      <p:sp>
        <p:nvSpPr>
          <p:cNvPr id="9" name="Text Placeholder 2"/>
          <p:cNvSpPr>
            <a:spLocks noGrp="1"/>
          </p:cNvSpPr>
          <p:nvPr>
            <p:ph type="body" sz="quarter" idx="16" hasCustomPrompt="1"/>
          </p:nvPr>
        </p:nvSpPr>
        <p:spPr>
          <a:xfrm>
            <a:off x="636810" y="634299"/>
            <a:ext cx="11167353" cy="1244183"/>
          </a:xfrm>
          <a:noFill/>
          <a:ln>
            <a:noFill/>
          </a:ln>
        </p:spPr>
        <p:txBody>
          <a:bodyPr/>
          <a:lstStyle>
            <a:lvl1pPr marL="0" indent="0">
              <a:buNone/>
              <a:defRPr b="1">
                <a:ln>
                  <a:noFill/>
                </a:ln>
                <a:solidFill>
                  <a:srgbClr val="0067A2"/>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a:t>
            </a:r>
          </a:p>
        </p:txBody>
      </p:sp>
      <p:sp>
        <p:nvSpPr>
          <p:cNvPr id="11" name="Text Placeholder 2"/>
          <p:cNvSpPr>
            <a:spLocks noGrp="1"/>
          </p:cNvSpPr>
          <p:nvPr>
            <p:ph type="body" sz="quarter" idx="17" hasCustomPrompt="1"/>
          </p:nvPr>
        </p:nvSpPr>
        <p:spPr>
          <a:xfrm>
            <a:off x="636810" y="2580208"/>
            <a:ext cx="11167353" cy="2896699"/>
          </a:xfrm>
          <a:noFill/>
          <a:ln>
            <a:noFill/>
          </a:ln>
        </p:spPr>
        <p:txBody>
          <a:bodyPr>
            <a:normAutofit/>
          </a:bodyPr>
          <a:lstStyle>
            <a:lvl1pPr marL="285750" indent="-285750">
              <a:buClr>
                <a:srgbClr val="0067A2"/>
              </a:buClr>
              <a:buSzPct val="150000"/>
              <a:buFont typeface="Arial" charset="0"/>
              <a:buChar char="•"/>
              <a:defRPr sz="1400" b="0">
                <a:ln>
                  <a:no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dolore</a:t>
            </a:r>
            <a:r>
              <a:rPr lang="en-US" dirty="0"/>
              <a:t>. </a:t>
            </a:r>
          </a:p>
          <a:p>
            <a:pPr lvl="0"/>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a:t>
            </a:r>
          </a:p>
          <a:p>
            <a:pPr lvl="0"/>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cons </a:t>
            </a:r>
            <a:r>
              <a:rPr lang="en-US" dirty="0" err="1"/>
              <a:t>ectetuer</a:t>
            </a:r>
            <a:r>
              <a:rPr lang="en-US" dirty="0"/>
              <a:t> </a:t>
            </a:r>
            <a:r>
              <a:rPr lang="en-US" dirty="0" err="1"/>
              <a:t>adipiscing</a:t>
            </a:r>
            <a:r>
              <a:rPr lang="en-US" dirty="0"/>
              <a:t> </a:t>
            </a:r>
            <a:r>
              <a:rPr lang="en-US" dirty="0" err="1"/>
              <a:t>elit</a:t>
            </a:r>
            <a:r>
              <a:rPr lang="en-US" dirty="0"/>
              <a:t>.</a:t>
            </a:r>
          </a:p>
          <a:p>
            <a:pPr lvl="0"/>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12" name="Text Placeholder 2"/>
          <p:cNvSpPr>
            <a:spLocks noGrp="1"/>
          </p:cNvSpPr>
          <p:nvPr>
            <p:ph type="body" sz="quarter" idx="18" hasCustomPrompt="1"/>
          </p:nvPr>
        </p:nvSpPr>
        <p:spPr>
          <a:xfrm>
            <a:off x="636810" y="2021700"/>
            <a:ext cx="11167353" cy="421697"/>
          </a:xfrm>
          <a:noFill/>
          <a:ln>
            <a:noFill/>
          </a:ln>
        </p:spPr>
        <p:txBody>
          <a:bodyPr>
            <a:normAutofit/>
          </a:bodyPr>
          <a:lstStyle>
            <a:lvl1pPr marL="0" indent="0">
              <a:buClr>
                <a:srgbClr val="0067A2"/>
              </a:buClr>
              <a:buFont typeface="Arial" charset="0"/>
              <a:buNone/>
              <a:defRPr sz="1400" b="0">
                <a:ln>
                  <a:noFill/>
                </a:ln>
                <a:solidFill>
                  <a:schemeClr val="tx1"/>
                </a:solidFill>
                <a:latin typeface="Verdana" charset="0"/>
                <a:ea typeface="Verdana" charset="0"/>
                <a:cs typeface="Verdana" charset="0"/>
              </a:defRPr>
            </a:lvl1pPr>
            <a:lvl2pPr>
              <a:defRPr b="1">
                <a:ln>
                  <a:solidFill>
                    <a:srgbClr val="0067A2"/>
                  </a:solidFill>
                </a:ln>
                <a:solidFill>
                  <a:srgbClr val="0067A2"/>
                </a:solidFill>
                <a:latin typeface="Verdana" charset="0"/>
                <a:ea typeface="Verdana" charset="0"/>
                <a:cs typeface="Verdana" charset="0"/>
              </a:defRPr>
            </a:lvl2pPr>
            <a:lvl3pPr>
              <a:defRPr b="1">
                <a:ln>
                  <a:solidFill>
                    <a:srgbClr val="0067A2"/>
                  </a:solidFill>
                </a:ln>
                <a:solidFill>
                  <a:srgbClr val="0067A2"/>
                </a:solidFill>
                <a:latin typeface="Verdana" charset="0"/>
                <a:ea typeface="Verdana" charset="0"/>
                <a:cs typeface="Verdana" charset="0"/>
              </a:defRPr>
            </a:lvl3pPr>
            <a:lvl4pPr>
              <a:defRPr b="1">
                <a:ln>
                  <a:solidFill>
                    <a:srgbClr val="0067A2"/>
                  </a:solidFill>
                </a:ln>
                <a:solidFill>
                  <a:srgbClr val="0067A2"/>
                </a:solidFill>
                <a:latin typeface="Verdana" charset="0"/>
                <a:ea typeface="Verdana" charset="0"/>
                <a:cs typeface="Verdana" charset="0"/>
              </a:defRPr>
            </a:lvl4pPr>
            <a:lvl5pPr>
              <a:defRPr b="1">
                <a:ln>
                  <a:solidFill>
                    <a:srgbClr val="0067A2"/>
                  </a:solidFill>
                </a:ln>
                <a:solidFill>
                  <a:srgbClr val="0067A2"/>
                </a:solidFill>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dolore</a:t>
            </a:r>
            <a:r>
              <a:rPr lang="en-US" dirty="0"/>
              <a:t>. </a:t>
            </a:r>
          </a:p>
        </p:txBody>
      </p:sp>
    </p:spTree>
    <p:extLst>
      <p:ext uri="{BB962C8B-B14F-4D97-AF65-F5344CB8AC3E}">
        <p14:creationId xmlns:p14="http://schemas.microsoft.com/office/powerpoint/2010/main" val="131658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8FBA78-BFCE-1B4F-9AB2-7C1A908FE955}" type="datetime1">
              <a:rPr lang="en-US" smtClean="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C0E018-9F03-A746-9223-F716CFE8154C}" type="slidenum">
              <a:rPr lang="en-US" smtClean="0"/>
              <a:t>‹#›</a:t>
            </a:fld>
            <a:endParaRPr lang="en-US" dirty="0"/>
          </a:p>
        </p:txBody>
      </p:sp>
    </p:spTree>
    <p:extLst>
      <p:ext uri="{BB962C8B-B14F-4D97-AF65-F5344CB8AC3E}">
        <p14:creationId xmlns:p14="http://schemas.microsoft.com/office/powerpoint/2010/main" val="348909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3C9086-5760-4C43-BD14-423D945511CC}" type="datetime1">
              <a:rPr lang="en-US" smtClean="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C0E018-9F03-A746-9223-F716CFE8154C}" type="slidenum">
              <a:rPr lang="en-US" smtClean="0"/>
              <a:t>‹#›</a:t>
            </a:fld>
            <a:endParaRPr lang="en-US" dirty="0"/>
          </a:p>
        </p:txBody>
      </p:sp>
    </p:spTree>
    <p:extLst>
      <p:ext uri="{BB962C8B-B14F-4D97-AF65-F5344CB8AC3E}">
        <p14:creationId xmlns:p14="http://schemas.microsoft.com/office/powerpoint/2010/main" val="8196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AB1B-ACB0-7C40-9ABB-3308F80440CC}" type="datetime1">
              <a:rPr lang="en-US" smtClean="0"/>
              <a:t>7/6/2023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0E018-9F03-A746-9223-F716CFE8154C}" type="slidenum">
              <a:rPr lang="en-US" smtClean="0"/>
              <a:t>‹#›</a:t>
            </a:fld>
            <a:endParaRPr lang="en-US" dirty="0"/>
          </a:p>
        </p:txBody>
      </p:sp>
    </p:spTree>
    <p:extLst>
      <p:ext uri="{BB962C8B-B14F-4D97-AF65-F5344CB8AC3E}">
        <p14:creationId xmlns:p14="http://schemas.microsoft.com/office/powerpoint/2010/main" val="37829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iln.ieee.org" TargetMode="External"/><Relationship Id="rId2" Type="http://schemas.openxmlformats.org/officeDocument/2006/relationships/hyperlink" Target="https://docs.google.com/spreadsheets/d/e/2PACX-1vQuhp1ODv0GltvhNUY7HQBGhCjy5Y8k2JyVwmbRGpCJrzoZj51iLIr2xiLo8b7KPbyTTb2VOFYI1tQ8/pubhtml" TargetMode="External"/><Relationship Id="rId1" Type="http://schemas.openxmlformats.org/officeDocument/2006/relationships/slideLayout" Target="../slideLayouts/slideLayout6.xml"/><Relationship Id="rId5" Type="http://schemas.openxmlformats.org/officeDocument/2006/relationships/hyperlink" Target="http://www.ieee.org/education/mud.html" TargetMode="External"/><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brand-experience.ieee.org/toolkits/ieee-elearning-discount/"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21" Type="http://schemas.openxmlformats.org/officeDocument/2006/relationships/image" Target="../media/image36.png"/><Relationship Id="rId34" Type="http://schemas.openxmlformats.org/officeDocument/2006/relationships/image" Target="../media/image49.jpeg"/><Relationship Id="rId42" Type="http://schemas.openxmlformats.org/officeDocument/2006/relationships/image" Target="../media/image57.png"/><Relationship Id="rId7" Type="http://schemas.openxmlformats.org/officeDocument/2006/relationships/image" Target="../media/image22.png"/><Relationship Id="rId2" Type="http://schemas.openxmlformats.org/officeDocument/2006/relationships/slideLayout" Target="../slideLayouts/slideLayout7.xml"/><Relationship Id="rId16" Type="http://schemas.openxmlformats.org/officeDocument/2006/relationships/image" Target="../media/image31.png"/><Relationship Id="rId29" Type="http://schemas.openxmlformats.org/officeDocument/2006/relationships/image" Target="../media/image44.png"/><Relationship Id="rId1" Type="http://schemas.openxmlformats.org/officeDocument/2006/relationships/tags" Target="../tags/tag1.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jpeg"/><Relationship Id="rId37" Type="http://schemas.openxmlformats.org/officeDocument/2006/relationships/image" Target="../media/image52.png"/><Relationship Id="rId40" Type="http://schemas.openxmlformats.org/officeDocument/2006/relationships/image" Target="../media/image55.png"/><Relationship Id="rId45" Type="http://schemas.openxmlformats.org/officeDocument/2006/relationships/image" Target="../media/image60.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jpeg"/><Relationship Id="rId44" Type="http://schemas.openxmlformats.org/officeDocument/2006/relationships/image" Target="../media/image59.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jpeg"/><Relationship Id="rId30" Type="http://schemas.openxmlformats.org/officeDocument/2006/relationships/image" Target="../media/image45.png"/><Relationship Id="rId35" Type="http://schemas.openxmlformats.org/officeDocument/2006/relationships/image" Target="../media/image50.jpeg"/><Relationship Id="rId43" Type="http://schemas.openxmlformats.org/officeDocument/2006/relationships/image" Target="../media/image58.png"/><Relationship Id="rId8" Type="http://schemas.openxmlformats.org/officeDocument/2006/relationships/image" Target="../media/image23.png"/><Relationship Id="rId3" Type="http://schemas.openxmlformats.org/officeDocument/2006/relationships/notesSlide" Target="../notesSlides/notesSlide2.xml"/><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png"/><Relationship Id="rId20" Type="http://schemas.openxmlformats.org/officeDocument/2006/relationships/image" Target="../media/image35.png"/><Relationship Id="rId41"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mailto:ILNinfo@ieee.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746315-135E-82D5-73AF-3FD095ED8955}"/>
              </a:ext>
            </a:extLst>
          </p:cNvPr>
          <p:cNvSpPr>
            <a:spLocks noGrp="1"/>
          </p:cNvSpPr>
          <p:nvPr>
            <p:ph type="body" sz="quarter" idx="10"/>
          </p:nvPr>
        </p:nvSpPr>
        <p:spPr>
          <a:xfrm>
            <a:off x="4962056" y="2811510"/>
            <a:ext cx="6757876" cy="1619458"/>
          </a:xfrm>
        </p:spPr>
        <p:txBody>
          <a:bodyPr/>
          <a:lstStyle/>
          <a:p>
            <a:r>
              <a:rPr lang="en-US" dirty="0"/>
              <a:t>IEEE Member Discount:</a:t>
            </a:r>
          </a:p>
          <a:p>
            <a:r>
              <a:rPr lang="en-US" dirty="0"/>
              <a:t>Save an Additional 50% on </a:t>
            </a:r>
            <a:br>
              <a:rPr lang="en-US" dirty="0"/>
            </a:br>
            <a:r>
              <a:rPr lang="en-US" dirty="0"/>
              <a:t>IEEE eLearning</a:t>
            </a:r>
          </a:p>
        </p:txBody>
      </p:sp>
    </p:spTree>
    <p:extLst>
      <p:ext uri="{BB962C8B-B14F-4D97-AF65-F5344CB8AC3E}">
        <p14:creationId xmlns:p14="http://schemas.microsoft.com/office/powerpoint/2010/main" val="378351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7623D-F0F3-726A-43FA-22EE2A272A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0E018-9F03-A746-9223-F716CFE8154C}" type="slidenum">
              <a:rPr kumimoji="0" lang="en-US" sz="1200" b="1" i="0" u="none" strike="noStrike" kern="1200" cap="none" spc="0" normalizeH="0" baseline="0" noProof="0" smtClean="0">
                <a:ln>
                  <a:noFill/>
                </a:ln>
                <a:solidFill>
                  <a:srgbClr val="0067A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0067A2"/>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0C3F5BBD-7EB7-F184-5AF5-20BD8EF680E5}"/>
              </a:ext>
            </a:extLst>
          </p:cNvPr>
          <p:cNvSpPr>
            <a:spLocks noGrp="1"/>
          </p:cNvSpPr>
          <p:nvPr>
            <p:ph type="body" sz="quarter" idx="16"/>
          </p:nvPr>
        </p:nvSpPr>
        <p:spPr>
          <a:xfrm>
            <a:off x="416369" y="451405"/>
            <a:ext cx="9688213" cy="1044885"/>
          </a:xfrm>
        </p:spPr>
        <p:txBody>
          <a:bodyPr>
            <a:noAutofit/>
          </a:bodyPr>
          <a:lstStyle/>
          <a:p>
            <a:r>
              <a:rPr lang="en-US" dirty="0"/>
              <a:t>IEEE Member Discount: </a:t>
            </a:r>
            <a:br>
              <a:rPr lang="en-US" dirty="0"/>
            </a:br>
            <a:r>
              <a:rPr lang="en-US" dirty="0"/>
              <a:t>Save an Additional 50% on IEEE eLearning</a:t>
            </a:r>
          </a:p>
          <a:p>
            <a:r>
              <a:rPr lang="en-US" b="0" dirty="0"/>
              <a:t>How can I access this offer? </a:t>
            </a:r>
          </a:p>
        </p:txBody>
      </p:sp>
      <p:sp>
        <p:nvSpPr>
          <p:cNvPr id="4" name="Text Placeholder 3">
            <a:extLst>
              <a:ext uri="{FF2B5EF4-FFF2-40B4-BE49-F238E27FC236}">
                <a16:creationId xmlns:a16="http://schemas.microsoft.com/office/drawing/2014/main" id="{94F574ED-F721-8CDE-1804-FDAD44F4183C}"/>
              </a:ext>
            </a:extLst>
          </p:cNvPr>
          <p:cNvSpPr>
            <a:spLocks noGrp="1"/>
          </p:cNvSpPr>
          <p:nvPr>
            <p:ph type="body" sz="quarter" idx="17"/>
          </p:nvPr>
        </p:nvSpPr>
        <p:spPr>
          <a:xfrm>
            <a:off x="416369" y="1911927"/>
            <a:ext cx="5473463" cy="3903035"/>
          </a:xfrm>
        </p:spPr>
        <p:txBody>
          <a:bodyPr>
            <a:noAutofit/>
          </a:bodyPr>
          <a:lstStyle/>
          <a:p>
            <a:pPr marL="228600" indent="-228600">
              <a:spcBef>
                <a:spcPts val="600"/>
              </a:spcBef>
              <a:buSzPct val="100000"/>
              <a:buFont typeface="+mj-lt"/>
              <a:buAutoNum type="arabicPeriod"/>
            </a:pPr>
            <a:r>
              <a:rPr lang="en-US" sz="1500" dirty="0">
                <a:solidFill>
                  <a:schemeClr val="bg1">
                    <a:lumMod val="50000"/>
                  </a:schemeClr>
                </a:solidFill>
              </a:rPr>
              <a:t>You MUST be an active IEEE member.  </a:t>
            </a:r>
          </a:p>
          <a:p>
            <a:pPr marL="228600" indent="-228600">
              <a:spcBef>
                <a:spcPts val="600"/>
              </a:spcBef>
              <a:buSzPct val="100000"/>
              <a:buFont typeface="+mj-lt"/>
              <a:buAutoNum type="arabicPeriod"/>
            </a:pPr>
            <a:r>
              <a:rPr lang="en-US" sz="1500" dirty="0">
                <a:solidFill>
                  <a:schemeClr val="bg1">
                    <a:lumMod val="50000"/>
                  </a:schemeClr>
                </a:solidFill>
              </a:rPr>
              <a:t>Identify up to three </a:t>
            </a:r>
            <a:r>
              <a:rPr lang="en-US" sz="1500" dirty="0">
                <a:hlinkClick r:id="rId2"/>
              </a:rPr>
              <a:t>eligible courses</a:t>
            </a:r>
            <a:r>
              <a:rPr lang="en-US" sz="1500" dirty="0"/>
              <a:t> </a:t>
            </a:r>
            <a:r>
              <a:rPr lang="en-US" sz="1500" dirty="0">
                <a:solidFill>
                  <a:schemeClr val="bg1">
                    <a:lumMod val="50000"/>
                  </a:schemeClr>
                </a:solidFill>
              </a:rPr>
              <a:t>to purchase. </a:t>
            </a:r>
          </a:p>
          <a:p>
            <a:pPr marL="228600" indent="-228600">
              <a:spcBef>
                <a:spcPts val="600"/>
              </a:spcBef>
              <a:buSzPct val="100000"/>
              <a:buFont typeface="+mj-lt"/>
              <a:buAutoNum type="arabicPeriod"/>
            </a:pPr>
            <a:r>
              <a:rPr lang="en-US" sz="1500" dirty="0">
                <a:solidFill>
                  <a:schemeClr val="bg1">
                    <a:lumMod val="50000"/>
                  </a:schemeClr>
                </a:solidFill>
              </a:rPr>
              <a:t>Visit the</a:t>
            </a:r>
            <a:r>
              <a:rPr lang="en-US" sz="1500" dirty="0"/>
              <a:t> </a:t>
            </a:r>
            <a:r>
              <a:rPr lang="en-US" sz="1500" dirty="0">
                <a:hlinkClick r:id="rId3" action="ppaction://hlinkfile"/>
              </a:rPr>
              <a:t>IEEE Learning Network </a:t>
            </a:r>
            <a:r>
              <a:rPr lang="en-US" sz="1500" dirty="0">
                <a:solidFill>
                  <a:schemeClr val="bg1">
                    <a:lumMod val="50000"/>
                  </a:schemeClr>
                </a:solidFill>
              </a:rPr>
              <a:t>and sign in with your IEEE personal account (the same account you use to purchase/renew your IEEE membership)</a:t>
            </a:r>
          </a:p>
          <a:p>
            <a:pPr marL="228600" indent="-228600">
              <a:spcBef>
                <a:spcPts val="600"/>
              </a:spcBef>
              <a:buSzPct val="100000"/>
              <a:buFont typeface="+mj-lt"/>
              <a:buAutoNum type="arabicPeriod"/>
            </a:pPr>
            <a:r>
              <a:rPr lang="en-US" sz="1500" dirty="0">
                <a:solidFill>
                  <a:schemeClr val="bg1">
                    <a:lumMod val="50000"/>
                  </a:schemeClr>
                </a:solidFill>
              </a:rPr>
              <a:t>Search for the courses you’re interested in and add them to your cart. Proceed to checkout. </a:t>
            </a:r>
          </a:p>
          <a:p>
            <a:pPr marL="228600" indent="-228600">
              <a:spcBef>
                <a:spcPts val="600"/>
              </a:spcBef>
              <a:buSzPct val="100000"/>
              <a:buFont typeface="+mj-lt"/>
              <a:buAutoNum type="arabicPeriod"/>
            </a:pPr>
            <a:r>
              <a:rPr lang="en-US" sz="1500" dirty="0">
                <a:solidFill>
                  <a:schemeClr val="bg1">
                    <a:lumMod val="50000"/>
                  </a:schemeClr>
                </a:solidFill>
              </a:rPr>
              <a:t>The additional 50% discount will automatically be available via the Payment page during checkout. Be sure to select the products you wish to discount and click “Apply Discount Selection” before proceeding to the Review Order page.</a:t>
            </a:r>
          </a:p>
          <a:p>
            <a:pPr marL="228600" indent="-228600">
              <a:spcBef>
                <a:spcPts val="600"/>
              </a:spcBef>
              <a:buSzPct val="100000"/>
              <a:buFont typeface="+mj-lt"/>
              <a:buAutoNum type="arabicPeriod"/>
            </a:pPr>
            <a:r>
              <a:rPr lang="en-US" sz="1500" dirty="0">
                <a:solidFill>
                  <a:schemeClr val="bg1">
                    <a:lumMod val="50000"/>
                  </a:schemeClr>
                </a:solidFill>
              </a:rPr>
              <a:t>Complete your purchase.</a:t>
            </a:r>
          </a:p>
          <a:p>
            <a:pPr marL="228600" indent="-228600">
              <a:spcBef>
                <a:spcPts val="600"/>
              </a:spcBef>
              <a:buSzPct val="100000"/>
              <a:buFont typeface="+mj-lt"/>
              <a:buAutoNum type="arabicPeriod"/>
            </a:pPr>
            <a:r>
              <a:rPr lang="en-US" sz="1500" b="1" dirty="0">
                <a:solidFill>
                  <a:schemeClr val="bg1">
                    <a:lumMod val="50000"/>
                  </a:schemeClr>
                </a:solidFill>
              </a:rPr>
              <a:t>Start learning! Your course is available immediately on-demand. </a:t>
            </a:r>
          </a:p>
        </p:txBody>
      </p:sp>
      <p:pic>
        <p:nvPicPr>
          <p:cNvPr id="7" name="Picture 6">
            <a:extLst>
              <a:ext uri="{FF2B5EF4-FFF2-40B4-BE49-F238E27FC236}">
                <a16:creationId xmlns:a16="http://schemas.microsoft.com/office/drawing/2014/main" id="{69DF324F-6DFF-ABA5-C574-D33CCFBBDB8A}"/>
              </a:ext>
            </a:extLst>
          </p:cNvPr>
          <p:cNvPicPr>
            <a:picLocks noChangeAspect="1"/>
          </p:cNvPicPr>
          <p:nvPr/>
        </p:nvPicPr>
        <p:blipFill rotWithShape="1">
          <a:blip r:embed="rId4"/>
          <a:srcRect t="1323" b="41390"/>
          <a:stretch/>
        </p:blipFill>
        <p:spPr>
          <a:xfrm>
            <a:off x="6096000" y="1803231"/>
            <a:ext cx="5473463" cy="2401792"/>
          </a:xfrm>
          <a:prstGeom prst="rect">
            <a:avLst/>
          </a:prstGeom>
          <a:ln>
            <a:noFill/>
          </a:ln>
          <a:effectLst>
            <a:outerShdw blurRad="292100" dist="139700" dir="2700000" algn="tl" rotWithShape="0">
              <a:srgbClr val="333333">
                <a:alpha val="65000"/>
              </a:srgbClr>
            </a:outerShdw>
          </a:effectLst>
        </p:spPr>
      </p:pic>
      <p:sp>
        <p:nvSpPr>
          <p:cNvPr id="5" name="Text Placeholder 3">
            <a:extLst>
              <a:ext uri="{FF2B5EF4-FFF2-40B4-BE49-F238E27FC236}">
                <a16:creationId xmlns:a16="http://schemas.microsoft.com/office/drawing/2014/main" id="{F7C4B8CD-68D8-56E9-5876-61ECAAB89979}"/>
              </a:ext>
            </a:extLst>
          </p:cNvPr>
          <p:cNvSpPr txBox="1">
            <a:spLocks/>
          </p:cNvSpPr>
          <p:nvPr/>
        </p:nvSpPr>
        <p:spPr>
          <a:xfrm>
            <a:off x="6018222" y="4506470"/>
            <a:ext cx="5473463" cy="740660"/>
          </a:xfrm>
          <a:prstGeom prst="rect">
            <a:avLst/>
          </a:prstGeom>
          <a:noFill/>
          <a:ln>
            <a:noFill/>
          </a:ln>
        </p:spPr>
        <p:txBody>
          <a:bodyPr vert="horz" lIns="91440" tIns="45720" rIns="91440" bIns="45720" rtlCol="0">
            <a:noAutofit/>
          </a:bodyPr>
          <a:lstStyle>
            <a:lvl1pPr marL="285750" indent="-285750" algn="l" defTabSz="914400" rtl="0" eaLnBrk="1" latinLnBrk="0" hangingPunct="1">
              <a:lnSpc>
                <a:spcPct val="90000"/>
              </a:lnSpc>
              <a:spcBef>
                <a:spcPts val="1000"/>
              </a:spcBef>
              <a:buClr>
                <a:srgbClr val="0067A2"/>
              </a:buClr>
              <a:buSzPct val="150000"/>
              <a:buFont typeface="Arial" charset="0"/>
              <a:buChar char="•"/>
              <a:defRPr sz="1400" b="0" kern="1200">
                <a:ln>
                  <a:noFill/>
                </a:ln>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b="1" kern="1200">
                <a:ln>
                  <a:solidFill>
                    <a:srgbClr val="0067A2"/>
                  </a:solidFill>
                </a:ln>
                <a:solidFill>
                  <a:srgbClr val="0067A2"/>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b="1" kern="1200">
                <a:ln>
                  <a:solidFill>
                    <a:srgbClr val="0067A2"/>
                  </a:solidFill>
                </a:ln>
                <a:solidFill>
                  <a:srgbClr val="0067A2"/>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b="1" kern="1200">
                <a:ln>
                  <a:solidFill>
                    <a:srgbClr val="0067A2"/>
                  </a:solidFill>
                </a:ln>
                <a:solidFill>
                  <a:srgbClr val="0067A2"/>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b="1" kern="1200">
                <a:ln>
                  <a:solidFill>
                    <a:srgbClr val="0067A2"/>
                  </a:solidFill>
                </a:ln>
                <a:solidFill>
                  <a:srgbClr val="0067A2"/>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charset="0"/>
              <a:buNone/>
            </a:pPr>
            <a:r>
              <a:rPr lang="en-US" sz="1800" dirty="0">
                <a:solidFill>
                  <a:schemeClr val="bg1">
                    <a:lumMod val="50000"/>
                  </a:schemeClr>
                </a:solidFill>
              </a:rPr>
              <a:t>Visit</a:t>
            </a:r>
            <a:r>
              <a:rPr lang="en-US" sz="1800" dirty="0"/>
              <a:t> </a:t>
            </a:r>
            <a:r>
              <a:rPr lang="en-US" sz="1800" dirty="0">
                <a:hlinkClick r:id="rId5"/>
              </a:rPr>
              <a:t>www.ieee.org/education/mud.html</a:t>
            </a:r>
            <a:endParaRPr lang="en-US" sz="1800" dirty="0"/>
          </a:p>
          <a:p>
            <a:pPr marL="0" indent="0" algn="ctr">
              <a:buFont typeface="Arial" charset="0"/>
              <a:buNone/>
            </a:pPr>
            <a:r>
              <a:rPr lang="en-US" sz="1200" i="1" dirty="0"/>
              <a:t>A step-by-step guide walks you through the process</a:t>
            </a:r>
          </a:p>
        </p:txBody>
      </p:sp>
    </p:spTree>
    <p:extLst>
      <p:ext uri="{BB962C8B-B14F-4D97-AF65-F5344CB8AC3E}">
        <p14:creationId xmlns:p14="http://schemas.microsoft.com/office/powerpoint/2010/main" val="276550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7623D-F0F3-726A-43FA-22EE2A272A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0E018-9F03-A746-9223-F716CFE8154C}" type="slidenum">
              <a:rPr kumimoji="0" lang="en-US" sz="1200" b="1" i="0" u="none" strike="noStrike" kern="1200" cap="none" spc="0" normalizeH="0" baseline="0" noProof="0" smtClean="0">
                <a:ln>
                  <a:noFill/>
                </a:ln>
                <a:solidFill>
                  <a:srgbClr val="0067A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srgbClr val="0067A2"/>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0C3F5BBD-7EB7-F184-5AF5-20BD8EF680E5}"/>
              </a:ext>
            </a:extLst>
          </p:cNvPr>
          <p:cNvSpPr>
            <a:spLocks noGrp="1"/>
          </p:cNvSpPr>
          <p:nvPr>
            <p:ph type="body" sz="quarter" idx="16"/>
          </p:nvPr>
        </p:nvSpPr>
        <p:spPr>
          <a:xfrm>
            <a:off x="416369" y="451405"/>
            <a:ext cx="11027486" cy="1349685"/>
          </a:xfrm>
        </p:spPr>
        <p:txBody>
          <a:bodyPr>
            <a:normAutofit lnSpcReduction="10000"/>
          </a:bodyPr>
          <a:lstStyle/>
          <a:p>
            <a:r>
              <a:rPr lang="en-US" dirty="0"/>
              <a:t>IEEE Member Discount: </a:t>
            </a:r>
            <a:br>
              <a:rPr lang="en-US" dirty="0"/>
            </a:br>
            <a:r>
              <a:rPr lang="en-US" dirty="0"/>
              <a:t>Save an Additional 50% on IEEE eLearning</a:t>
            </a:r>
          </a:p>
          <a:p>
            <a:r>
              <a:rPr lang="en-US" b="0" dirty="0"/>
              <a:t>What else should I know?</a:t>
            </a:r>
          </a:p>
        </p:txBody>
      </p:sp>
      <p:sp>
        <p:nvSpPr>
          <p:cNvPr id="4" name="Text Placeholder 3">
            <a:extLst>
              <a:ext uri="{FF2B5EF4-FFF2-40B4-BE49-F238E27FC236}">
                <a16:creationId xmlns:a16="http://schemas.microsoft.com/office/drawing/2014/main" id="{94F574ED-F721-8CDE-1804-FDAD44F4183C}"/>
              </a:ext>
            </a:extLst>
          </p:cNvPr>
          <p:cNvSpPr>
            <a:spLocks noGrp="1"/>
          </p:cNvSpPr>
          <p:nvPr>
            <p:ph type="body" sz="quarter" idx="17"/>
          </p:nvPr>
        </p:nvSpPr>
        <p:spPr>
          <a:xfrm>
            <a:off x="416368" y="1717964"/>
            <a:ext cx="11359263" cy="4064000"/>
          </a:xfrm>
        </p:spPr>
        <p:txBody>
          <a:bodyPr>
            <a:noAutofit/>
          </a:bodyPr>
          <a:lstStyle/>
          <a:p>
            <a:pPr marL="0" indent="0">
              <a:buNone/>
            </a:pPr>
            <a:endParaRPr lang="en-US" sz="200" dirty="0">
              <a:solidFill>
                <a:schemeClr val="bg1">
                  <a:lumMod val="50000"/>
                </a:schemeClr>
              </a:solidFill>
            </a:endParaRPr>
          </a:p>
          <a:p>
            <a:pPr marL="0" indent="0">
              <a:spcBef>
                <a:spcPts val="600"/>
              </a:spcBef>
              <a:buSzPct val="100000"/>
              <a:buNone/>
            </a:pPr>
            <a:r>
              <a:rPr lang="en-US" sz="1600" dirty="0">
                <a:solidFill>
                  <a:schemeClr val="bg1">
                    <a:lumMod val="50000"/>
                  </a:schemeClr>
                </a:solidFill>
              </a:rPr>
              <a:t>Remember to </a:t>
            </a:r>
            <a:r>
              <a:rPr lang="en-US" sz="1600" b="1" dirty="0">
                <a:solidFill>
                  <a:srgbClr val="E37222"/>
                </a:solidFill>
              </a:rPr>
              <a:t>apply your discount selection </a:t>
            </a:r>
            <a:r>
              <a:rPr lang="en-US" sz="1600" dirty="0">
                <a:solidFill>
                  <a:schemeClr val="bg1">
                    <a:lumMod val="50000"/>
                  </a:schemeClr>
                </a:solidFill>
              </a:rPr>
              <a:t>on the Payment page in order to receive your discount.</a:t>
            </a:r>
          </a:p>
          <a:p>
            <a:pPr marL="0" indent="0">
              <a:spcBef>
                <a:spcPts val="600"/>
              </a:spcBef>
              <a:buSzPct val="100000"/>
              <a:buNone/>
            </a:pPr>
            <a:endParaRPr lang="en-US" b="1" dirty="0">
              <a:solidFill>
                <a:schemeClr val="bg1">
                  <a:lumMod val="50000"/>
                </a:schemeClr>
              </a:solidFill>
            </a:endParaRPr>
          </a:p>
          <a:p>
            <a:pPr marL="0" indent="0">
              <a:spcBef>
                <a:spcPts val="600"/>
              </a:spcBef>
              <a:buSzPct val="100000"/>
              <a:buNone/>
            </a:pPr>
            <a:endParaRPr lang="en-US" b="1" dirty="0">
              <a:solidFill>
                <a:schemeClr val="bg1">
                  <a:lumMod val="50000"/>
                </a:schemeClr>
              </a:solidFill>
            </a:endParaRPr>
          </a:p>
          <a:p>
            <a:pPr marL="0" indent="0">
              <a:spcBef>
                <a:spcPts val="600"/>
              </a:spcBef>
              <a:buSzPct val="100000"/>
              <a:buNone/>
            </a:pPr>
            <a:endParaRPr lang="en-US" b="1" dirty="0">
              <a:solidFill>
                <a:schemeClr val="bg1">
                  <a:lumMod val="50000"/>
                </a:schemeClr>
              </a:solidFill>
            </a:endParaRPr>
          </a:p>
          <a:p>
            <a:pPr marL="0" indent="0">
              <a:spcBef>
                <a:spcPts val="600"/>
              </a:spcBef>
              <a:buSzPct val="100000"/>
              <a:buNone/>
            </a:pPr>
            <a:endParaRPr lang="en-US" b="1" dirty="0">
              <a:solidFill>
                <a:schemeClr val="bg1">
                  <a:lumMod val="50000"/>
                </a:schemeClr>
              </a:solidFill>
            </a:endParaRPr>
          </a:p>
          <a:p>
            <a:pPr marL="0" indent="0">
              <a:spcBef>
                <a:spcPts val="600"/>
              </a:spcBef>
              <a:buSzPct val="100000"/>
              <a:buNone/>
            </a:pPr>
            <a:endParaRPr lang="en-US" b="1" dirty="0">
              <a:solidFill>
                <a:schemeClr val="bg1">
                  <a:lumMod val="50000"/>
                </a:schemeClr>
              </a:solidFill>
            </a:endParaRPr>
          </a:p>
          <a:p>
            <a:pPr marL="0" indent="0">
              <a:spcBef>
                <a:spcPts val="600"/>
              </a:spcBef>
              <a:buSzPct val="100000"/>
              <a:buNone/>
            </a:pPr>
            <a:endParaRPr lang="en-US" dirty="0">
              <a:solidFill>
                <a:schemeClr val="bg1">
                  <a:lumMod val="50000"/>
                </a:schemeClr>
              </a:solidFill>
            </a:endParaRPr>
          </a:p>
          <a:p>
            <a:pPr marL="0" indent="0">
              <a:spcBef>
                <a:spcPts val="600"/>
              </a:spcBef>
              <a:buSzPct val="100000"/>
              <a:buNone/>
            </a:pPr>
            <a:endParaRPr lang="en-US" dirty="0">
              <a:solidFill>
                <a:schemeClr val="bg1">
                  <a:lumMod val="50000"/>
                </a:schemeClr>
              </a:solidFill>
            </a:endParaRPr>
          </a:p>
          <a:p>
            <a:pPr marL="0" indent="0">
              <a:spcBef>
                <a:spcPts val="600"/>
              </a:spcBef>
              <a:buSzPct val="100000"/>
              <a:buNone/>
            </a:pPr>
            <a:endParaRPr lang="en-US" dirty="0">
              <a:solidFill>
                <a:schemeClr val="bg1">
                  <a:lumMod val="50000"/>
                </a:schemeClr>
              </a:solidFill>
            </a:endParaRPr>
          </a:p>
          <a:p>
            <a:pPr marL="0" indent="0">
              <a:spcBef>
                <a:spcPts val="600"/>
              </a:spcBef>
              <a:buSzPct val="100000"/>
              <a:buNone/>
            </a:pPr>
            <a:endParaRPr lang="en-US" dirty="0">
              <a:solidFill>
                <a:schemeClr val="bg1">
                  <a:lumMod val="50000"/>
                </a:schemeClr>
              </a:solidFill>
            </a:endParaRPr>
          </a:p>
          <a:p>
            <a:pPr marL="0" indent="0">
              <a:spcBef>
                <a:spcPts val="600"/>
              </a:spcBef>
              <a:buSzPct val="100000"/>
              <a:buNone/>
            </a:pPr>
            <a:r>
              <a:rPr lang="en-US" sz="1600" b="1" dirty="0">
                <a:solidFill>
                  <a:srgbClr val="72963D"/>
                </a:solidFill>
              </a:rPr>
              <a:t>Don’t want to buy all three courses at once? </a:t>
            </a:r>
            <a:r>
              <a:rPr lang="en-US" sz="1600" dirty="0">
                <a:solidFill>
                  <a:schemeClr val="bg1">
                    <a:lumMod val="50000"/>
                  </a:schemeClr>
                </a:solidFill>
              </a:rPr>
              <a:t>You can take advantage of this offer until the end of this membership year, and can purchase the courses in up to three separate transactions. </a:t>
            </a:r>
          </a:p>
          <a:p>
            <a:pPr marL="0" indent="0">
              <a:spcBef>
                <a:spcPts val="600"/>
              </a:spcBef>
              <a:buSzPct val="100000"/>
              <a:buNone/>
            </a:pPr>
            <a:endParaRPr lang="en-US" sz="1050" dirty="0">
              <a:solidFill>
                <a:schemeClr val="bg1">
                  <a:lumMod val="50000"/>
                </a:schemeClr>
              </a:solidFill>
            </a:endParaRPr>
          </a:p>
          <a:p>
            <a:pPr marL="0" indent="0">
              <a:spcBef>
                <a:spcPts val="600"/>
              </a:spcBef>
              <a:buSzPct val="100000"/>
              <a:buNone/>
            </a:pPr>
            <a:r>
              <a:rPr lang="en-US" sz="1600" dirty="0">
                <a:solidFill>
                  <a:schemeClr val="bg1">
                    <a:lumMod val="50000"/>
                  </a:schemeClr>
                </a:solidFill>
              </a:rPr>
              <a:t>Plus: After you renew your membership for the next year, </a:t>
            </a:r>
            <a:r>
              <a:rPr lang="en-US" sz="1600" b="1" dirty="0">
                <a:solidFill>
                  <a:srgbClr val="E37222"/>
                </a:solidFill>
              </a:rPr>
              <a:t>your eligibility will restart </a:t>
            </a:r>
            <a:r>
              <a:rPr lang="en-US" sz="1600" dirty="0">
                <a:solidFill>
                  <a:schemeClr val="bg1">
                    <a:lumMod val="50000"/>
                  </a:schemeClr>
                </a:solidFill>
              </a:rPr>
              <a:t>and you will be able to access three more courses at this special rate!</a:t>
            </a:r>
          </a:p>
        </p:txBody>
      </p:sp>
      <p:pic>
        <p:nvPicPr>
          <p:cNvPr id="9" name="Picture 8">
            <a:extLst>
              <a:ext uri="{FF2B5EF4-FFF2-40B4-BE49-F238E27FC236}">
                <a16:creationId xmlns:a16="http://schemas.microsoft.com/office/drawing/2014/main" id="{752254C3-4007-998E-F23F-9B876D76D28E}"/>
              </a:ext>
            </a:extLst>
          </p:cNvPr>
          <p:cNvPicPr>
            <a:picLocks noChangeAspect="1"/>
          </p:cNvPicPr>
          <p:nvPr/>
        </p:nvPicPr>
        <p:blipFill>
          <a:blip r:embed="rId2"/>
          <a:stretch>
            <a:fillRect/>
          </a:stretch>
        </p:blipFill>
        <p:spPr>
          <a:xfrm>
            <a:off x="2671119" y="2229520"/>
            <a:ext cx="5807864" cy="2067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856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5D0F9C-298B-C8B1-1564-D1E80355B763}"/>
              </a:ext>
            </a:extLst>
          </p:cNvPr>
          <p:cNvSpPr>
            <a:spLocks noGrp="1"/>
          </p:cNvSpPr>
          <p:nvPr>
            <p:ph type="sldNum" sz="quarter" idx="12"/>
          </p:nvPr>
        </p:nvSpPr>
        <p:spPr/>
        <p:txBody>
          <a:bodyPr/>
          <a:lstStyle/>
          <a:p>
            <a:fld id="{B2C0E018-9F03-A746-9223-F716CFE8154C}" type="slidenum">
              <a:rPr lang="en-US" smtClean="0"/>
              <a:pPr/>
              <a:t>12</a:t>
            </a:fld>
            <a:endParaRPr lang="en-US" dirty="0"/>
          </a:p>
        </p:txBody>
      </p:sp>
      <p:sp>
        <p:nvSpPr>
          <p:cNvPr id="3" name="Text Placeholder 2">
            <a:extLst>
              <a:ext uri="{FF2B5EF4-FFF2-40B4-BE49-F238E27FC236}">
                <a16:creationId xmlns:a16="http://schemas.microsoft.com/office/drawing/2014/main" id="{83C11F3E-2036-8DA1-A1FB-3D39CE7770EE}"/>
              </a:ext>
            </a:extLst>
          </p:cNvPr>
          <p:cNvSpPr>
            <a:spLocks noGrp="1"/>
          </p:cNvSpPr>
          <p:nvPr>
            <p:ph type="body" sz="quarter" idx="16"/>
          </p:nvPr>
        </p:nvSpPr>
        <p:spPr/>
        <p:txBody>
          <a:bodyPr/>
          <a:lstStyle/>
          <a:p>
            <a:r>
              <a:rPr lang="en-US" dirty="0"/>
              <a:t>Share Within Your Networks</a:t>
            </a:r>
          </a:p>
          <a:p>
            <a:r>
              <a:rPr lang="en-US" b="0" dirty="0"/>
              <a:t>How can we do that? </a:t>
            </a:r>
          </a:p>
        </p:txBody>
      </p:sp>
      <p:sp>
        <p:nvSpPr>
          <p:cNvPr id="4" name="Text Placeholder 3">
            <a:extLst>
              <a:ext uri="{FF2B5EF4-FFF2-40B4-BE49-F238E27FC236}">
                <a16:creationId xmlns:a16="http://schemas.microsoft.com/office/drawing/2014/main" id="{39252C3E-FE89-9FF6-8923-CB2F3DFD81C5}"/>
              </a:ext>
            </a:extLst>
          </p:cNvPr>
          <p:cNvSpPr>
            <a:spLocks noGrp="1"/>
          </p:cNvSpPr>
          <p:nvPr>
            <p:ph type="body" sz="quarter" idx="17"/>
          </p:nvPr>
        </p:nvSpPr>
        <p:spPr>
          <a:xfrm>
            <a:off x="636809" y="1761894"/>
            <a:ext cx="4816137" cy="3715014"/>
          </a:xfrm>
        </p:spPr>
        <p:txBody>
          <a:bodyPr>
            <a:normAutofit fontScale="92500" lnSpcReduction="10000"/>
          </a:bodyPr>
          <a:lstStyle/>
          <a:p>
            <a:pPr marL="0" indent="0">
              <a:buNone/>
            </a:pPr>
            <a:r>
              <a:rPr lang="en-US" sz="2200" b="1" dirty="0">
                <a:solidFill>
                  <a:schemeClr val="bg1">
                    <a:lumMod val="50000"/>
                  </a:schemeClr>
                </a:solidFill>
                <a:latin typeface="Arial" panose="020B0604020202020204" pitchFamily="34" charset="0"/>
              </a:rPr>
              <a:t>You will find: </a:t>
            </a:r>
          </a:p>
          <a:p>
            <a:pPr>
              <a:buFont typeface="Wingdings" panose="05000000000000000000" pitchFamily="2" charset="2"/>
              <a:buChar char="ü"/>
            </a:pPr>
            <a:r>
              <a:rPr lang="en-US" sz="2200" dirty="0">
                <a:solidFill>
                  <a:schemeClr val="bg1">
                    <a:lumMod val="50000"/>
                  </a:schemeClr>
                </a:solidFill>
                <a:latin typeface="Arial" panose="020B0604020202020204" pitchFamily="34" charset="0"/>
              </a:rPr>
              <a:t>Social media copy </a:t>
            </a:r>
          </a:p>
          <a:p>
            <a:pPr>
              <a:buFont typeface="Wingdings" panose="05000000000000000000" pitchFamily="2" charset="2"/>
              <a:buChar char="ü"/>
            </a:pPr>
            <a:r>
              <a:rPr lang="en-US" sz="2200" dirty="0">
                <a:solidFill>
                  <a:schemeClr val="bg1">
                    <a:lumMod val="50000"/>
                  </a:schemeClr>
                </a:solidFill>
                <a:latin typeface="Arial" panose="020B0604020202020204" pitchFamily="34" charset="0"/>
              </a:rPr>
              <a:t>Newsletter blurb copy </a:t>
            </a:r>
          </a:p>
          <a:p>
            <a:pPr>
              <a:buFont typeface="Wingdings" panose="05000000000000000000" pitchFamily="2" charset="2"/>
              <a:buChar char="ü"/>
            </a:pPr>
            <a:r>
              <a:rPr lang="en-US" sz="2200" dirty="0">
                <a:solidFill>
                  <a:schemeClr val="bg1">
                    <a:lumMod val="50000"/>
                  </a:schemeClr>
                </a:solidFill>
                <a:latin typeface="Arial" panose="020B0604020202020204" pitchFamily="34" charset="0"/>
              </a:rPr>
              <a:t>Variety of images in different sizes (static + animated)</a:t>
            </a:r>
          </a:p>
          <a:p>
            <a:pPr marL="0" indent="0">
              <a:buNone/>
            </a:pPr>
            <a:r>
              <a:rPr lang="en-US" sz="2200" dirty="0">
                <a:solidFill>
                  <a:schemeClr val="bg1">
                    <a:lumMod val="50000"/>
                  </a:schemeClr>
                </a:solidFill>
                <a:latin typeface="Arial" panose="020B0604020202020204" pitchFamily="34" charset="0"/>
              </a:rPr>
              <a:t>	</a:t>
            </a:r>
            <a:r>
              <a:rPr lang="en-US" sz="1500" dirty="0">
                <a:solidFill>
                  <a:schemeClr val="bg1">
                    <a:lumMod val="50000"/>
                  </a:schemeClr>
                </a:solidFill>
                <a:latin typeface="Arial" panose="020B0604020202020204" pitchFamily="34" charset="0"/>
              </a:rPr>
              <a:t>180x150</a:t>
            </a:r>
          </a:p>
          <a:p>
            <a:pPr marL="0" indent="0">
              <a:buNone/>
            </a:pPr>
            <a:r>
              <a:rPr lang="en-US" sz="1500" dirty="0">
                <a:solidFill>
                  <a:schemeClr val="bg1">
                    <a:lumMod val="50000"/>
                  </a:schemeClr>
                </a:solidFill>
                <a:latin typeface="Arial" panose="020B0604020202020204" pitchFamily="34" charset="0"/>
              </a:rPr>
              <a:t>	300x250</a:t>
            </a:r>
          </a:p>
          <a:p>
            <a:pPr marL="0" indent="0">
              <a:buNone/>
            </a:pPr>
            <a:r>
              <a:rPr lang="en-US" sz="1500" dirty="0">
                <a:solidFill>
                  <a:schemeClr val="bg1">
                    <a:lumMod val="50000"/>
                  </a:schemeClr>
                </a:solidFill>
                <a:latin typeface="Arial" panose="020B0604020202020204" pitchFamily="34" charset="0"/>
              </a:rPr>
              <a:t>	600x200</a:t>
            </a:r>
          </a:p>
          <a:p>
            <a:pPr marL="0" indent="0">
              <a:buNone/>
            </a:pPr>
            <a:r>
              <a:rPr lang="en-US" sz="1500" dirty="0">
                <a:solidFill>
                  <a:schemeClr val="bg1">
                    <a:lumMod val="50000"/>
                  </a:schemeClr>
                </a:solidFill>
                <a:latin typeface="Arial" panose="020B0604020202020204" pitchFamily="34" charset="0"/>
              </a:rPr>
              <a:t>	728x90</a:t>
            </a:r>
          </a:p>
          <a:p>
            <a:pPr marL="0" indent="0">
              <a:buNone/>
            </a:pPr>
            <a:r>
              <a:rPr lang="en-US" sz="1500" dirty="0">
                <a:solidFill>
                  <a:schemeClr val="bg1">
                    <a:lumMod val="50000"/>
                  </a:schemeClr>
                </a:solidFill>
                <a:latin typeface="Arial" panose="020B0604020202020204" pitchFamily="34" charset="0"/>
              </a:rPr>
              <a:t>	200x628</a:t>
            </a:r>
          </a:p>
          <a:p>
            <a:pPr marL="0" indent="0">
              <a:buNone/>
            </a:pPr>
            <a:r>
              <a:rPr lang="en-US" sz="1500" dirty="0">
                <a:solidFill>
                  <a:schemeClr val="bg1">
                    <a:lumMod val="50000"/>
                  </a:schemeClr>
                </a:solidFill>
                <a:latin typeface="Arial" panose="020B0604020202020204" pitchFamily="34" charset="0"/>
              </a:rPr>
              <a:t>	1300x280 </a:t>
            </a:r>
          </a:p>
        </p:txBody>
      </p:sp>
      <p:sp>
        <p:nvSpPr>
          <p:cNvPr id="7" name="TextBox 6">
            <a:extLst>
              <a:ext uri="{FF2B5EF4-FFF2-40B4-BE49-F238E27FC236}">
                <a16:creationId xmlns:a16="http://schemas.microsoft.com/office/drawing/2014/main" id="{67400EA6-54AA-FC3C-C82E-4D4121FA0DB5}"/>
              </a:ext>
            </a:extLst>
          </p:cNvPr>
          <p:cNvSpPr txBox="1"/>
          <p:nvPr/>
        </p:nvSpPr>
        <p:spPr>
          <a:xfrm>
            <a:off x="6848447" y="628778"/>
            <a:ext cx="4706743" cy="954107"/>
          </a:xfrm>
          <a:prstGeom prst="rect">
            <a:avLst/>
          </a:prstGeom>
          <a:solidFill>
            <a:srgbClr val="E37222">
              <a:alpha val="25098"/>
            </a:srgbClr>
          </a:solidFill>
          <a:ln>
            <a:solidFill>
              <a:srgbClr val="E37222"/>
            </a:solidFill>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000" b="1" dirty="0">
                <a:solidFill>
                  <a:schemeClr val="bg1">
                    <a:lumMod val="50000"/>
                  </a:schemeClr>
                </a:solidFill>
              </a:rPr>
              <a:t>Visit the IEEE Brand Experience Toolkit:</a:t>
            </a:r>
          </a:p>
          <a:p>
            <a:pPr marL="0" indent="0">
              <a:buNone/>
            </a:pPr>
            <a:r>
              <a:rPr lang="en-US" sz="1800" b="0" i="0" dirty="0">
                <a:solidFill>
                  <a:srgbClr val="222222"/>
                </a:solidFill>
                <a:effectLst/>
                <a:latin typeface="Arial" panose="020B0604020202020204" pitchFamily="34" charset="0"/>
                <a:hlinkClick r:id="rId2"/>
              </a:rPr>
              <a:t>brand-experience.ieee.org/toolkits/</a:t>
            </a:r>
            <a:r>
              <a:rPr lang="en-US" sz="1800" b="0" i="0" dirty="0" err="1">
                <a:solidFill>
                  <a:srgbClr val="222222"/>
                </a:solidFill>
                <a:effectLst/>
                <a:latin typeface="Arial" panose="020B0604020202020204" pitchFamily="34" charset="0"/>
                <a:hlinkClick r:id="rId2"/>
              </a:rPr>
              <a:t>ieee</a:t>
            </a:r>
            <a:r>
              <a:rPr lang="en-US" sz="1800" b="0" i="0" dirty="0">
                <a:solidFill>
                  <a:srgbClr val="222222"/>
                </a:solidFill>
                <a:effectLst/>
                <a:latin typeface="Arial" panose="020B0604020202020204" pitchFamily="34" charset="0"/>
                <a:hlinkClick r:id="rId2"/>
              </a:rPr>
              <a:t>-</a:t>
            </a:r>
            <a:r>
              <a:rPr lang="en-US" sz="1800" b="0" i="0" dirty="0" err="1">
                <a:solidFill>
                  <a:srgbClr val="222222"/>
                </a:solidFill>
                <a:effectLst/>
                <a:latin typeface="Arial" panose="020B0604020202020204" pitchFamily="34" charset="0"/>
                <a:hlinkClick r:id="rId2"/>
              </a:rPr>
              <a:t>elearning</a:t>
            </a:r>
            <a:r>
              <a:rPr lang="en-US" sz="1800" b="0" i="0" dirty="0">
                <a:solidFill>
                  <a:srgbClr val="222222"/>
                </a:solidFill>
                <a:effectLst/>
                <a:latin typeface="Arial" panose="020B0604020202020204" pitchFamily="34" charset="0"/>
                <a:hlinkClick r:id="rId2"/>
              </a:rPr>
              <a:t>-discount</a:t>
            </a:r>
            <a:endParaRPr lang="en-US" sz="1800" b="0" i="0" dirty="0">
              <a:solidFill>
                <a:srgbClr val="222222"/>
              </a:solidFill>
              <a:effectLst/>
              <a:latin typeface="Arial" panose="020B0604020202020204" pitchFamily="34" charset="0"/>
            </a:endParaRPr>
          </a:p>
        </p:txBody>
      </p:sp>
      <p:sp>
        <p:nvSpPr>
          <p:cNvPr id="10" name="Text Placeholder 3">
            <a:extLst>
              <a:ext uri="{FF2B5EF4-FFF2-40B4-BE49-F238E27FC236}">
                <a16:creationId xmlns:a16="http://schemas.microsoft.com/office/drawing/2014/main" id="{401B1D6A-FF89-8A78-2F21-36BC31F8BB17}"/>
              </a:ext>
            </a:extLst>
          </p:cNvPr>
          <p:cNvSpPr txBox="1">
            <a:spLocks/>
          </p:cNvSpPr>
          <p:nvPr/>
        </p:nvSpPr>
        <p:spPr>
          <a:xfrm>
            <a:off x="6504879" y="2019294"/>
            <a:ext cx="4490223" cy="3715014"/>
          </a:xfrm>
          <a:prstGeom prst="rect">
            <a:avLst/>
          </a:prstGeom>
          <a:noFill/>
          <a:ln>
            <a:noFill/>
          </a:ln>
        </p:spPr>
        <p:txBody>
          <a:bodyPr vert="horz" lIns="91440" tIns="45720" rIns="91440" bIns="45720" rtlCol="0">
            <a:normAutofit/>
          </a:bodyPr>
          <a:lstStyle>
            <a:lvl1pPr marL="285750" indent="-285750" algn="l" defTabSz="914400" rtl="0" eaLnBrk="1" latinLnBrk="0" hangingPunct="1">
              <a:lnSpc>
                <a:spcPct val="90000"/>
              </a:lnSpc>
              <a:spcBef>
                <a:spcPts val="1000"/>
              </a:spcBef>
              <a:buClr>
                <a:srgbClr val="0067A2"/>
              </a:buClr>
              <a:buSzPct val="150000"/>
              <a:buFont typeface="Arial" charset="0"/>
              <a:buChar char="•"/>
              <a:defRPr sz="1400" b="0" kern="1200">
                <a:ln>
                  <a:noFill/>
                </a:ln>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b="1" kern="1200">
                <a:ln>
                  <a:solidFill>
                    <a:srgbClr val="0067A2"/>
                  </a:solidFill>
                </a:ln>
                <a:solidFill>
                  <a:srgbClr val="0067A2"/>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b="1" kern="1200">
                <a:ln>
                  <a:solidFill>
                    <a:srgbClr val="0067A2"/>
                  </a:solidFill>
                </a:ln>
                <a:solidFill>
                  <a:srgbClr val="0067A2"/>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b="1" kern="1200">
                <a:ln>
                  <a:solidFill>
                    <a:srgbClr val="0067A2"/>
                  </a:solidFill>
                </a:ln>
                <a:solidFill>
                  <a:srgbClr val="0067A2"/>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b="1" kern="1200">
                <a:ln>
                  <a:solidFill>
                    <a:srgbClr val="0067A2"/>
                  </a:solidFill>
                </a:ln>
                <a:solidFill>
                  <a:srgbClr val="0067A2"/>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z="2000" b="1" dirty="0">
                <a:solidFill>
                  <a:schemeClr val="bg1">
                    <a:lumMod val="50000"/>
                  </a:schemeClr>
                </a:solidFill>
                <a:latin typeface="Arial" panose="020B0604020202020204" pitchFamily="34" charset="0"/>
              </a:rPr>
              <a:t>Share the information with your members via:</a:t>
            </a:r>
          </a:p>
          <a:p>
            <a:pPr>
              <a:buFont typeface="Wingdings" panose="05000000000000000000" pitchFamily="2" charset="2"/>
              <a:buChar char="ü"/>
            </a:pPr>
            <a:r>
              <a:rPr lang="en-US" sz="2000" dirty="0">
                <a:solidFill>
                  <a:schemeClr val="bg1">
                    <a:lumMod val="50000"/>
                  </a:schemeClr>
                </a:solidFill>
                <a:latin typeface="Arial" panose="020B0604020202020204" pitchFamily="34" charset="0"/>
              </a:rPr>
              <a:t>Social media channels</a:t>
            </a:r>
          </a:p>
          <a:p>
            <a:pPr>
              <a:buFont typeface="Wingdings" panose="05000000000000000000" pitchFamily="2" charset="2"/>
              <a:buChar char="ü"/>
            </a:pPr>
            <a:r>
              <a:rPr lang="en-US" sz="2000" dirty="0">
                <a:solidFill>
                  <a:schemeClr val="bg1">
                    <a:lumMod val="50000"/>
                  </a:schemeClr>
                </a:solidFill>
                <a:latin typeface="Arial" panose="020B0604020202020204" pitchFamily="34" charset="0"/>
              </a:rPr>
              <a:t>Newsletters </a:t>
            </a:r>
          </a:p>
          <a:p>
            <a:pPr>
              <a:buFont typeface="Wingdings" panose="05000000000000000000" pitchFamily="2" charset="2"/>
              <a:buChar char="ü"/>
            </a:pPr>
            <a:r>
              <a:rPr lang="en-US" sz="2000" dirty="0">
                <a:solidFill>
                  <a:schemeClr val="bg1">
                    <a:lumMod val="50000"/>
                  </a:schemeClr>
                </a:solidFill>
                <a:latin typeface="Arial" panose="020B0604020202020204" pitchFamily="34" charset="0"/>
              </a:rPr>
              <a:t>E-mail campaigns</a:t>
            </a:r>
          </a:p>
          <a:p>
            <a:pPr>
              <a:buFont typeface="Wingdings" panose="05000000000000000000" pitchFamily="2" charset="2"/>
              <a:buChar char="ü"/>
            </a:pPr>
            <a:r>
              <a:rPr lang="en-US" sz="2000" dirty="0">
                <a:solidFill>
                  <a:schemeClr val="bg1">
                    <a:lumMod val="50000"/>
                  </a:schemeClr>
                </a:solidFill>
                <a:latin typeface="Arial" panose="020B0604020202020204" pitchFamily="34" charset="0"/>
              </a:rPr>
              <a:t>Websites</a:t>
            </a:r>
          </a:p>
          <a:p>
            <a:pPr>
              <a:buFont typeface="Wingdings" panose="05000000000000000000" pitchFamily="2" charset="2"/>
              <a:buChar char="ü"/>
            </a:pPr>
            <a:r>
              <a:rPr lang="en-US" sz="2000" dirty="0">
                <a:solidFill>
                  <a:schemeClr val="bg1">
                    <a:lumMod val="50000"/>
                  </a:schemeClr>
                </a:solidFill>
                <a:latin typeface="Arial" panose="020B0604020202020204" pitchFamily="34" charset="0"/>
              </a:rPr>
              <a:t>Anywhere your members receive digital information</a:t>
            </a:r>
          </a:p>
          <a:p>
            <a:pPr marL="0" indent="0">
              <a:buFont typeface="Arial" charset="0"/>
              <a:buNone/>
            </a:pPr>
            <a:endParaRPr lang="en-US" sz="1600" dirty="0">
              <a:solidFill>
                <a:srgbClr val="222222"/>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17A4228C-8E9B-F85D-1550-C2BB26F7D634}"/>
              </a:ext>
            </a:extLst>
          </p:cNvPr>
          <p:cNvCxnSpPr/>
          <p:nvPr/>
        </p:nvCxnSpPr>
        <p:spPr>
          <a:xfrm>
            <a:off x="5754030" y="2241395"/>
            <a:ext cx="0" cy="29996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9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riting on a paper&#10;&#10;Description automatically generated with medium confidence">
            <a:extLst>
              <a:ext uri="{FF2B5EF4-FFF2-40B4-BE49-F238E27FC236}">
                <a16:creationId xmlns:a16="http://schemas.microsoft.com/office/drawing/2014/main" id="{102FC9E2-9928-FEFA-94AB-054E44F14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38150"/>
            <a:ext cx="11430000" cy="5981700"/>
          </a:xfrm>
          <a:prstGeom prst="rect">
            <a:avLst/>
          </a:prstGeom>
        </p:spPr>
      </p:pic>
    </p:spTree>
    <p:extLst>
      <p:ext uri="{BB962C8B-B14F-4D97-AF65-F5344CB8AC3E}">
        <p14:creationId xmlns:p14="http://schemas.microsoft.com/office/powerpoint/2010/main" val="249913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creenshot, design&#10;&#10;Description automatically generated">
            <a:extLst>
              <a:ext uri="{FF2B5EF4-FFF2-40B4-BE49-F238E27FC236}">
                <a16:creationId xmlns:a16="http://schemas.microsoft.com/office/drawing/2014/main" id="{68F92434-D521-0D7C-CA2F-7A3DB4FC6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38150"/>
            <a:ext cx="11430000" cy="5981700"/>
          </a:xfrm>
          <a:prstGeom prst="rect">
            <a:avLst/>
          </a:prstGeom>
        </p:spPr>
      </p:pic>
    </p:spTree>
    <p:extLst>
      <p:ext uri="{BB962C8B-B14F-4D97-AF65-F5344CB8AC3E}">
        <p14:creationId xmlns:p14="http://schemas.microsoft.com/office/powerpoint/2010/main" val="8959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othing, human face, screenshot&#10;&#10;Description automatically generated">
            <a:extLst>
              <a:ext uri="{FF2B5EF4-FFF2-40B4-BE49-F238E27FC236}">
                <a16:creationId xmlns:a16="http://schemas.microsoft.com/office/drawing/2014/main" id="{E194B1C7-203B-E7ED-6522-557E4E572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38150"/>
            <a:ext cx="11430000" cy="5981700"/>
          </a:xfrm>
          <a:prstGeom prst="rect">
            <a:avLst/>
          </a:prstGeom>
        </p:spPr>
      </p:pic>
    </p:spTree>
    <p:extLst>
      <p:ext uri="{BB962C8B-B14F-4D97-AF65-F5344CB8AC3E}">
        <p14:creationId xmlns:p14="http://schemas.microsoft.com/office/powerpoint/2010/main" val="354948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pen&#10;&#10;Description automatically generated with low confidence">
            <a:extLst>
              <a:ext uri="{FF2B5EF4-FFF2-40B4-BE49-F238E27FC236}">
                <a16:creationId xmlns:a16="http://schemas.microsoft.com/office/drawing/2014/main" id="{3B81D51D-5585-1CE2-496C-87F18902E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38150"/>
            <a:ext cx="11430000" cy="5981700"/>
          </a:xfrm>
          <a:prstGeom prst="rect">
            <a:avLst/>
          </a:prstGeom>
        </p:spPr>
      </p:pic>
    </p:spTree>
    <p:extLst>
      <p:ext uri="{BB962C8B-B14F-4D97-AF65-F5344CB8AC3E}">
        <p14:creationId xmlns:p14="http://schemas.microsoft.com/office/powerpoint/2010/main" val="1195075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phone&#10;&#10;Description automatically generated with medium confidence">
            <a:extLst>
              <a:ext uri="{FF2B5EF4-FFF2-40B4-BE49-F238E27FC236}">
                <a16:creationId xmlns:a16="http://schemas.microsoft.com/office/drawing/2014/main" id="{95C3C7C7-FC32-718A-CFFD-7E7562199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38150"/>
            <a:ext cx="11430000" cy="5981700"/>
          </a:xfrm>
          <a:prstGeom prst="rect">
            <a:avLst/>
          </a:prstGeom>
        </p:spPr>
      </p:pic>
    </p:spTree>
    <p:extLst>
      <p:ext uri="{BB962C8B-B14F-4D97-AF65-F5344CB8AC3E}">
        <p14:creationId xmlns:p14="http://schemas.microsoft.com/office/powerpoint/2010/main" val="372213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17DF1-541E-DE75-E5C4-F4AFFE125D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0E018-9F03-A746-9223-F716CFE8154C}" type="slidenum">
              <a:rPr kumimoji="0" lang="en-US" sz="1200" b="1" i="0" u="none" strike="noStrike" kern="1200" cap="none" spc="0" normalizeH="0" baseline="0" noProof="0" smtClean="0">
                <a:ln>
                  <a:noFill/>
                </a:ln>
                <a:solidFill>
                  <a:srgbClr val="0067A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0067A2"/>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35AE036C-8267-3F93-089E-1514AE784052}"/>
              </a:ext>
            </a:extLst>
          </p:cNvPr>
          <p:cNvSpPr>
            <a:spLocks noGrp="1"/>
          </p:cNvSpPr>
          <p:nvPr>
            <p:ph type="body" sz="quarter" idx="17"/>
          </p:nvPr>
        </p:nvSpPr>
        <p:spPr>
          <a:xfrm>
            <a:off x="636810" y="1588654"/>
            <a:ext cx="4972253" cy="3956062"/>
          </a:xfrm>
        </p:spPr>
        <p:txBody>
          <a:bodyPr>
            <a:normAutofit/>
          </a:bodyPr>
          <a:lstStyle/>
          <a:p>
            <a:pPr marL="0" indent="0">
              <a:lnSpc>
                <a:spcPct val="120000"/>
              </a:lnSpc>
              <a:spcBef>
                <a:spcPts val="0"/>
              </a:spcBef>
              <a:buNone/>
            </a:pPr>
            <a:r>
              <a:rPr lang="en-US" b="1" dirty="0"/>
              <a:t>MGA placement </a:t>
            </a:r>
          </a:p>
          <a:p>
            <a:pPr>
              <a:lnSpc>
                <a:spcPct val="120000"/>
              </a:lnSpc>
              <a:spcBef>
                <a:spcPts val="0"/>
              </a:spcBef>
            </a:pPr>
            <a:r>
              <a:rPr lang="en-US" dirty="0"/>
              <a:t>Arrears messaging</a:t>
            </a:r>
          </a:p>
          <a:p>
            <a:pPr>
              <a:lnSpc>
                <a:spcPct val="120000"/>
              </a:lnSpc>
              <a:spcBef>
                <a:spcPts val="0"/>
              </a:spcBef>
            </a:pPr>
            <a:r>
              <a:rPr lang="en-US" dirty="0"/>
              <a:t>Member Benefit Bulletins throughout the year </a:t>
            </a:r>
          </a:p>
          <a:p>
            <a:pPr>
              <a:lnSpc>
                <a:spcPct val="120000"/>
              </a:lnSpc>
              <a:spcBef>
                <a:spcPts val="0"/>
              </a:spcBef>
            </a:pPr>
            <a:r>
              <a:rPr lang="en-US" dirty="0"/>
              <a:t>Lead gen program </a:t>
            </a:r>
          </a:p>
          <a:p>
            <a:pPr>
              <a:lnSpc>
                <a:spcPct val="120000"/>
              </a:lnSpc>
              <a:spcBef>
                <a:spcPts val="0"/>
              </a:spcBef>
            </a:pPr>
            <a:r>
              <a:rPr lang="en-US" dirty="0"/>
              <a:t>Renewals messaging in the fall </a:t>
            </a:r>
          </a:p>
          <a:p>
            <a:pPr>
              <a:lnSpc>
                <a:spcPct val="120000"/>
              </a:lnSpc>
              <a:spcBef>
                <a:spcPts val="0"/>
              </a:spcBef>
            </a:pPr>
            <a:r>
              <a:rPr lang="en-US" dirty="0"/>
              <a:t>E-mail banners</a:t>
            </a:r>
          </a:p>
          <a:p>
            <a:pPr>
              <a:lnSpc>
                <a:spcPct val="120000"/>
              </a:lnSpc>
              <a:spcBef>
                <a:spcPts val="0"/>
              </a:spcBef>
            </a:pPr>
            <a:r>
              <a:rPr lang="en-US" dirty="0"/>
              <a:t>New member benefit for 2024 </a:t>
            </a:r>
          </a:p>
          <a:p>
            <a:pPr>
              <a:lnSpc>
                <a:spcPct val="120000"/>
              </a:lnSpc>
              <a:spcBef>
                <a:spcPts val="0"/>
              </a:spcBef>
            </a:pPr>
            <a:r>
              <a:rPr lang="en-US" dirty="0"/>
              <a:t>Message in the New Member Onboarding </a:t>
            </a:r>
          </a:p>
          <a:p>
            <a:pPr>
              <a:lnSpc>
                <a:spcPct val="120000"/>
              </a:lnSpc>
              <a:spcBef>
                <a:spcPts val="0"/>
              </a:spcBef>
            </a:pPr>
            <a:r>
              <a:rPr lang="en-US" dirty="0"/>
              <a:t>Message the post-renewal engagement series</a:t>
            </a:r>
          </a:p>
          <a:p>
            <a:pPr>
              <a:lnSpc>
                <a:spcPct val="120000"/>
              </a:lnSpc>
              <a:spcBef>
                <a:spcPts val="0"/>
              </a:spcBef>
            </a:pPr>
            <a:endParaRPr lang="en-US" dirty="0"/>
          </a:p>
          <a:p>
            <a:pPr marL="0" indent="0">
              <a:lnSpc>
                <a:spcPct val="120000"/>
              </a:lnSpc>
              <a:spcBef>
                <a:spcPts val="0"/>
              </a:spcBef>
              <a:buNone/>
            </a:pPr>
            <a:r>
              <a:rPr lang="en-US" b="1" dirty="0"/>
              <a:t>EA placement</a:t>
            </a:r>
          </a:p>
          <a:p>
            <a:pPr>
              <a:lnSpc>
                <a:spcPct val="120000"/>
              </a:lnSpc>
              <a:spcBef>
                <a:spcPts val="0"/>
              </a:spcBef>
            </a:pPr>
            <a:r>
              <a:rPr lang="en-US" dirty="0"/>
              <a:t>ILN carousel image </a:t>
            </a:r>
          </a:p>
          <a:p>
            <a:pPr>
              <a:lnSpc>
                <a:spcPct val="120000"/>
              </a:lnSpc>
              <a:spcBef>
                <a:spcPts val="0"/>
              </a:spcBef>
            </a:pPr>
            <a:r>
              <a:rPr lang="en-US" dirty="0"/>
              <a:t>Built into EA marketing/promo efforts via email, social media, newsletters + more! </a:t>
            </a:r>
          </a:p>
        </p:txBody>
      </p:sp>
      <p:sp>
        <p:nvSpPr>
          <p:cNvPr id="7" name="TextBox 6">
            <a:extLst>
              <a:ext uri="{FF2B5EF4-FFF2-40B4-BE49-F238E27FC236}">
                <a16:creationId xmlns:a16="http://schemas.microsoft.com/office/drawing/2014/main" id="{80261B17-B073-CA62-F211-1EC9F32AF456}"/>
              </a:ext>
            </a:extLst>
          </p:cNvPr>
          <p:cNvSpPr txBox="1"/>
          <p:nvPr/>
        </p:nvSpPr>
        <p:spPr>
          <a:xfrm>
            <a:off x="5845154" y="1588654"/>
            <a:ext cx="4972253" cy="3950953"/>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
                <a:srgbClr val="0067A2"/>
              </a:buClr>
              <a:buSzPct val="150000"/>
              <a:buFont typeface="Arial" charset="0"/>
              <a:buNone/>
              <a:tabLst/>
              <a:defRPr/>
            </a:pPr>
            <a:r>
              <a:rPr kumimoji="0" lang="en-US" sz="1400" b="1" i="0" u="none" strike="noStrike" kern="1200" cap="none" spc="0" normalizeH="0" baseline="0" noProof="0" dirty="0">
                <a:ln>
                  <a:noFill/>
                </a:ln>
                <a:solidFill>
                  <a:prstClr val="black"/>
                </a:solidFill>
                <a:effectLst/>
                <a:uLnTx/>
                <a:uFillTx/>
                <a:latin typeface="Verdana" charset="0"/>
                <a:ea typeface="Verdana" charset="0"/>
                <a:cs typeface="+mn-cs"/>
              </a:rPr>
              <a:t>Other placement</a:t>
            </a:r>
          </a:p>
          <a:p>
            <a:pPr marL="171450" marR="0" lvl="0" indent="-171450" algn="l" defTabSz="914400" rtl="0" eaLnBrk="1" fontAlgn="auto" latinLnBrk="0" hangingPunct="1">
              <a:lnSpc>
                <a:spcPct val="120000"/>
              </a:lnSpc>
              <a:spcBef>
                <a:spcPts val="0"/>
              </a:spcBef>
              <a:spcAft>
                <a:spcPts val="0"/>
              </a:spcAft>
              <a:buClr>
                <a:srgbClr val="0067A2"/>
              </a:buClr>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dana" charset="0"/>
                <a:ea typeface="Verdana" charset="0"/>
                <a:cs typeface="+mn-cs"/>
              </a:rPr>
              <a:t>IEEE Brand Experience website </a:t>
            </a:r>
          </a:p>
          <a:p>
            <a:pPr marL="171450" marR="0" lvl="0" indent="-171450" algn="l" defTabSz="914400" rtl="0" eaLnBrk="1" fontAlgn="auto" latinLnBrk="0" hangingPunct="1">
              <a:lnSpc>
                <a:spcPct val="120000"/>
              </a:lnSpc>
              <a:spcBef>
                <a:spcPts val="0"/>
              </a:spcBef>
              <a:spcAft>
                <a:spcPts val="0"/>
              </a:spcAft>
              <a:buClr>
                <a:srgbClr val="0067A2"/>
              </a:buClr>
              <a:buSzPct val="150000"/>
              <a:buFont typeface="Arial" panose="020B0604020202020204" pitchFamily="34" charset="0"/>
              <a:buChar char="•"/>
              <a:tabLst/>
              <a:defRPr/>
            </a:pPr>
            <a:r>
              <a:rPr lang="en-US" sz="1400" dirty="0">
                <a:solidFill>
                  <a:prstClr val="black"/>
                </a:solidFill>
                <a:latin typeface="Verdana" charset="0"/>
                <a:ea typeface="Verdana" charset="0"/>
              </a:rPr>
              <a:t>IEEE.org homepage </a:t>
            </a:r>
          </a:p>
          <a:p>
            <a:pPr marL="171450" marR="0" lvl="0" indent="-171450" algn="l" defTabSz="914400" rtl="0" eaLnBrk="1" fontAlgn="auto" latinLnBrk="0" hangingPunct="1">
              <a:lnSpc>
                <a:spcPct val="120000"/>
              </a:lnSpc>
              <a:spcBef>
                <a:spcPts val="0"/>
              </a:spcBef>
              <a:spcAft>
                <a:spcPts val="0"/>
              </a:spcAft>
              <a:buClr>
                <a:srgbClr val="0067A2"/>
              </a:buClr>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dana" charset="0"/>
                <a:ea typeface="Verdana" charset="0"/>
                <a:cs typeface="+mn-cs"/>
              </a:rPr>
              <a:t>SCOOP, Society Sentinel, TA, IEEE-OU promotion  </a:t>
            </a:r>
          </a:p>
          <a:p>
            <a:pPr marL="171450" marR="0" lvl="0" indent="-171450" algn="l" defTabSz="914400" rtl="0" eaLnBrk="1" fontAlgn="auto" latinLnBrk="0" hangingPunct="1">
              <a:lnSpc>
                <a:spcPct val="120000"/>
              </a:lnSpc>
              <a:spcBef>
                <a:spcPts val="0"/>
              </a:spcBef>
              <a:spcAft>
                <a:spcPts val="0"/>
              </a:spcAft>
              <a:buClr>
                <a:srgbClr val="0067A2"/>
              </a:buClr>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dana" charset="0"/>
                <a:ea typeface="Verdana" charset="0"/>
                <a:cs typeface="+mn-cs"/>
              </a:rPr>
              <a:t>IEEE social media alias</a:t>
            </a:r>
          </a:p>
          <a:p>
            <a:pPr marL="171450" marR="0" lvl="0" indent="-171450" algn="l" defTabSz="914400" rtl="0" eaLnBrk="1" fontAlgn="auto" latinLnBrk="0" hangingPunct="1">
              <a:lnSpc>
                <a:spcPct val="120000"/>
              </a:lnSpc>
              <a:spcBef>
                <a:spcPts val="0"/>
              </a:spcBef>
              <a:spcAft>
                <a:spcPts val="0"/>
              </a:spcAft>
              <a:buClr>
                <a:srgbClr val="0067A2"/>
              </a:buClr>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dana" charset="0"/>
                <a:ea typeface="Verdana" charset="0"/>
                <a:cs typeface="+mn-cs"/>
              </a:rPr>
              <a:t>Think of existing customers + prospective members</a:t>
            </a:r>
          </a:p>
          <a:p>
            <a:pPr marL="0" marR="0" lvl="0" indent="0" algn="l" defTabSz="914400" rtl="0" eaLnBrk="1" fontAlgn="auto" latinLnBrk="0" hangingPunct="1">
              <a:lnSpc>
                <a:spcPct val="120000"/>
              </a:lnSpc>
              <a:spcBef>
                <a:spcPts val="0"/>
              </a:spcBef>
              <a:spcAft>
                <a:spcPts val="0"/>
              </a:spcAft>
              <a:buClr>
                <a:srgbClr val="0067A2"/>
              </a:buClr>
              <a:buSzPct val="150000"/>
              <a:buFont typeface="Arial" charset="0"/>
              <a:buNone/>
              <a:tabLst/>
              <a:defRPr/>
            </a:pPr>
            <a:endParaRPr kumimoji="0" lang="en-US" sz="1400" b="0" i="0" u="none" strike="noStrike" kern="1200" cap="none" spc="0" normalizeH="0" baseline="0" noProof="0" dirty="0">
              <a:ln>
                <a:noFill/>
              </a:ln>
              <a:solidFill>
                <a:prstClr val="black"/>
              </a:solidFill>
              <a:effectLst/>
              <a:uLnTx/>
              <a:uFillTx/>
              <a:latin typeface="Verdana" charset="0"/>
              <a:ea typeface="Verdana" charset="0"/>
              <a:cs typeface="+mn-cs"/>
            </a:endParaRPr>
          </a:p>
          <a:p>
            <a:pPr marL="0" marR="0" lvl="0" indent="0" algn="l" defTabSz="914400" rtl="0" eaLnBrk="1" fontAlgn="auto" latinLnBrk="0" hangingPunct="1">
              <a:lnSpc>
                <a:spcPct val="120000"/>
              </a:lnSpc>
              <a:spcBef>
                <a:spcPts val="0"/>
              </a:spcBef>
              <a:spcAft>
                <a:spcPts val="0"/>
              </a:spcAft>
              <a:buClr>
                <a:srgbClr val="0067A2"/>
              </a:buClr>
              <a:buSzPct val="150000"/>
              <a:buFont typeface="Arial" charset="0"/>
              <a:buNone/>
              <a:tabLst/>
              <a:defRPr/>
            </a:pPr>
            <a:r>
              <a:rPr kumimoji="0" lang="en-US" sz="1400" b="1" i="0" u="none" strike="noStrike" kern="1200" cap="none" spc="0" normalizeH="0" baseline="0" noProof="0" dirty="0">
                <a:ln>
                  <a:noFill/>
                </a:ln>
                <a:solidFill>
                  <a:prstClr val="black"/>
                </a:solidFill>
                <a:effectLst/>
                <a:uLnTx/>
                <a:uFillTx/>
                <a:latin typeface="Verdana" charset="0"/>
                <a:ea typeface="Verdana" charset="0"/>
                <a:cs typeface="+mn-cs"/>
              </a:rPr>
              <a:t>Sections Congress</a:t>
            </a:r>
          </a:p>
          <a:p>
            <a:pPr marL="171450" marR="0" lvl="0" indent="-171450" algn="l" defTabSz="914400" rtl="0" eaLnBrk="1" fontAlgn="auto" latinLnBrk="0" hangingPunct="1">
              <a:lnSpc>
                <a:spcPct val="120000"/>
              </a:lnSpc>
              <a:spcBef>
                <a:spcPts val="0"/>
              </a:spcBef>
              <a:spcAft>
                <a:spcPts val="0"/>
              </a:spcAft>
              <a:buClr>
                <a:srgbClr val="0067A2"/>
              </a:buClr>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dana" charset="0"/>
                <a:ea typeface="Verdana" charset="0"/>
                <a:cs typeface="+mn-cs"/>
              </a:rPr>
              <a:t>Include in communications/emails to members about Sections Congress </a:t>
            </a:r>
          </a:p>
          <a:p>
            <a:pPr marL="171450" marR="0" lvl="0" indent="-171450" algn="l" defTabSz="914400" rtl="0" eaLnBrk="1" fontAlgn="auto" latinLnBrk="0" hangingPunct="1">
              <a:lnSpc>
                <a:spcPct val="120000"/>
              </a:lnSpc>
              <a:spcBef>
                <a:spcPts val="0"/>
              </a:spcBef>
              <a:spcAft>
                <a:spcPts val="0"/>
              </a:spcAft>
              <a:buClr>
                <a:srgbClr val="0067A2"/>
              </a:buClr>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dana" charset="0"/>
                <a:ea typeface="Verdana" charset="0"/>
                <a:cs typeface="+mn-cs"/>
              </a:rPr>
              <a:t>Include a flyer in the attendee bags + with anyone who will have a table</a:t>
            </a:r>
          </a:p>
          <a:p>
            <a:pPr marL="171450" marR="0" lvl="0" indent="-171450" algn="l" defTabSz="914400" rtl="0" eaLnBrk="1" fontAlgn="auto" latinLnBrk="0" hangingPunct="1">
              <a:lnSpc>
                <a:spcPct val="120000"/>
              </a:lnSpc>
              <a:spcBef>
                <a:spcPts val="0"/>
              </a:spcBef>
              <a:spcAft>
                <a:spcPts val="0"/>
              </a:spcAft>
              <a:buClr>
                <a:srgbClr val="0067A2"/>
              </a:buClr>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dana" charset="0"/>
                <a:ea typeface="Verdana" charset="0"/>
                <a:cs typeface="+mn-cs"/>
              </a:rPr>
              <a:t>Share ad for rolling screen </a:t>
            </a:r>
          </a:p>
          <a:p>
            <a:pPr marL="171450" marR="0" lvl="0" indent="-171450" algn="l" defTabSz="914400" rtl="0" eaLnBrk="1" fontAlgn="auto" latinLnBrk="0" hangingPunct="1">
              <a:lnSpc>
                <a:spcPct val="120000"/>
              </a:lnSpc>
              <a:spcBef>
                <a:spcPts val="0"/>
              </a:spcBef>
              <a:spcAft>
                <a:spcPts val="0"/>
              </a:spcAft>
              <a:buClr>
                <a:srgbClr val="0067A2"/>
              </a:buClr>
              <a:buSzPct val="15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Verdana" charset="0"/>
                <a:ea typeface="Verdana" charset="0"/>
                <a:cs typeface="+mn-cs"/>
              </a:rPr>
              <a:t>Share a presentation/slide with people presenting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BCFABFBE-D2B5-0E68-B260-FB917A2F1E5A}"/>
              </a:ext>
            </a:extLst>
          </p:cNvPr>
          <p:cNvSpPr txBox="1">
            <a:spLocks/>
          </p:cNvSpPr>
          <p:nvPr/>
        </p:nvSpPr>
        <p:spPr>
          <a:xfrm>
            <a:off x="375654" y="307968"/>
            <a:ext cx="11167353" cy="1030026"/>
          </a:xfrm>
          <a:prstGeom prst="rect">
            <a:avLst/>
          </a:prstGeom>
          <a:no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b="1" kern="1200">
                <a:ln>
                  <a:noFill/>
                </a:ln>
                <a:solidFill>
                  <a:srgbClr val="0067A2"/>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b="1" kern="1200">
                <a:ln>
                  <a:solidFill>
                    <a:srgbClr val="0067A2"/>
                  </a:solidFill>
                </a:ln>
                <a:solidFill>
                  <a:srgbClr val="0067A2"/>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b="1" kern="1200">
                <a:ln>
                  <a:solidFill>
                    <a:srgbClr val="0067A2"/>
                  </a:solidFill>
                </a:ln>
                <a:solidFill>
                  <a:srgbClr val="0067A2"/>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b="1" kern="1200">
                <a:ln>
                  <a:solidFill>
                    <a:srgbClr val="0067A2"/>
                  </a:solidFill>
                </a:ln>
                <a:solidFill>
                  <a:srgbClr val="0067A2"/>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b="1" kern="1200">
                <a:ln>
                  <a:solidFill>
                    <a:srgbClr val="0067A2"/>
                  </a:solidFill>
                </a:ln>
                <a:solidFill>
                  <a:srgbClr val="0067A2"/>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Share Within Your Networks</a:t>
            </a:r>
          </a:p>
          <a:p>
            <a:r>
              <a:rPr lang="en-US" b="0" dirty="0"/>
              <a:t>Where else can we find information about this offer?</a:t>
            </a:r>
          </a:p>
        </p:txBody>
      </p:sp>
    </p:spTree>
    <p:extLst>
      <p:ext uri="{BB962C8B-B14F-4D97-AF65-F5344CB8AC3E}">
        <p14:creationId xmlns:p14="http://schemas.microsoft.com/office/powerpoint/2010/main" val="22457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086141-9F20-4AF4-2D3C-37910EEC8023}"/>
              </a:ext>
            </a:extLst>
          </p:cNvPr>
          <p:cNvSpPr>
            <a:spLocks noGrp="1"/>
          </p:cNvSpPr>
          <p:nvPr>
            <p:ph type="body" sz="quarter" idx="14"/>
          </p:nvPr>
        </p:nvSpPr>
        <p:spPr>
          <a:xfrm>
            <a:off x="4211016" y="2981764"/>
            <a:ext cx="5891213" cy="3107886"/>
          </a:xfrm>
        </p:spPr>
        <p:txBody>
          <a:bodyPr>
            <a:normAutofit/>
          </a:bodyPr>
          <a:lstStyle/>
          <a:p>
            <a:r>
              <a:rPr lang="en-US" dirty="0"/>
              <a:t>Questions? </a:t>
            </a:r>
          </a:p>
          <a:p>
            <a:endParaRPr lang="en-US" dirty="0"/>
          </a:p>
          <a:p>
            <a:r>
              <a:rPr lang="en-US" b="0" err="1"/>
              <a:t>CPEsupport</a:t>
            </a:r>
            <a:r>
              <a:rPr lang="en-US" b="0"/>
              <a:t>@ieee.org</a:t>
            </a:r>
            <a:endParaRPr lang="en-US" b="0" dirty="0"/>
          </a:p>
        </p:txBody>
      </p:sp>
      <p:sp>
        <p:nvSpPr>
          <p:cNvPr id="2" name="Slide Number Placeholder 1">
            <a:extLst>
              <a:ext uri="{FF2B5EF4-FFF2-40B4-BE49-F238E27FC236}">
                <a16:creationId xmlns:a16="http://schemas.microsoft.com/office/drawing/2014/main" id="{A5EB3153-44FE-AF98-98B2-DDB60938BAEA}"/>
              </a:ext>
            </a:extLst>
          </p:cNvPr>
          <p:cNvSpPr>
            <a:spLocks noGrp="1"/>
          </p:cNvSpPr>
          <p:nvPr>
            <p:ph type="sldNum" sz="quarter" idx="4294967295"/>
          </p:nvPr>
        </p:nvSpPr>
        <p:spPr>
          <a:xfrm>
            <a:off x="0" y="6089650"/>
            <a:ext cx="782638" cy="460375"/>
          </a:xfrm>
        </p:spPr>
        <p:txBody>
          <a:bodyPr/>
          <a:lstStyle/>
          <a:p>
            <a:fld id="{B2C0E018-9F03-A746-9223-F716CFE8154C}" type="slidenum">
              <a:rPr lang="en-US" smtClean="0"/>
              <a:pPr/>
              <a:t>19</a:t>
            </a:fld>
            <a:endParaRPr lang="en-US" dirty="0"/>
          </a:p>
        </p:txBody>
      </p:sp>
      <p:pic>
        <p:nvPicPr>
          <p:cNvPr id="5" name="Picture 4">
            <a:extLst>
              <a:ext uri="{FF2B5EF4-FFF2-40B4-BE49-F238E27FC236}">
                <a16:creationId xmlns:a16="http://schemas.microsoft.com/office/drawing/2014/main" id="{F95EF5E7-9A9F-A6B6-49B5-56B33A978C3A}"/>
              </a:ext>
            </a:extLst>
          </p:cNvPr>
          <p:cNvPicPr>
            <a:picLocks noChangeAspect="1"/>
          </p:cNvPicPr>
          <p:nvPr/>
        </p:nvPicPr>
        <p:blipFill>
          <a:blip r:embed="rId2"/>
          <a:stretch>
            <a:fillRect/>
          </a:stretch>
        </p:blipFill>
        <p:spPr>
          <a:xfrm>
            <a:off x="252123" y="233507"/>
            <a:ext cx="3171825" cy="1809750"/>
          </a:xfrm>
          <a:prstGeom prst="rect">
            <a:avLst/>
          </a:prstGeom>
        </p:spPr>
      </p:pic>
    </p:spTree>
    <p:extLst>
      <p:ext uri="{BB962C8B-B14F-4D97-AF65-F5344CB8AC3E}">
        <p14:creationId xmlns:p14="http://schemas.microsoft.com/office/powerpoint/2010/main" val="418698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981398-FCA5-A56C-ED4F-A76DBDC0158C}"/>
              </a:ext>
            </a:extLst>
          </p:cNvPr>
          <p:cNvSpPr>
            <a:spLocks noGrp="1"/>
          </p:cNvSpPr>
          <p:nvPr>
            <p:ph type="sldNum" sz="quarter" idx="12"/>
          </p:nvPr>
        </p:nvSpPr>
        <p:spPr/>
        <p:txBody>
          <a:bodyPr/>
          <a:lstStyle/>
          <a:p>
            <a:fld id="{B2C0E018-9F03-A746-9223-F716CFE8154C}" type="slidenum">
              <a:rPr lang="en-US" smtClean="0"/>
              <a:pPr/>
              <a:t>2</a:t>
            </a:fld>
            <a:endParaRPr lang="en-US" dirty="0"/>
          </a:p>
        </p:txBody>
      </p:sp>
      <p:sp>
        <p:nvSpPr>
          <p:cNvPr id="3" name="Text Placeholder 2">
            <a:extLst>
              <a:ext uri="{FF2B5EF4-FFF2-40B4-BE49-F238E27FC236}">
                <a16:creationId xmlns:a16="http://schemas.microsoft.com/office/drawing/2014/main" id="{565F5D28-1891-A3C9-4B97-D385A8D20B19}"/>
              </a:ext>
            </a:extLst>
          </p:cNvPr>
          <p:cNvSpPr>
            <a:spLocks noGrp="1"/>
          </p:cNvSpPr>
          <p:nvPr>
            <p:ph type="body" sz="quarter" idx="16"/>
          </p:nvPr>
        </p:nvSpPr>
        <p:spPr/>
        <p:txBody>
          <a:bodyPr>
            <a:normAutofit lnSpcReduction="10000"/>
          </a:bodyPr>
          <a:lstStyle/>
          <a:p>
            <a:r>
              <a:rPr lang="en-US" dirty="0"/>
              <a:t>IEEE Member Discount: </a:t>
            </a:r>
            <a:br>
              <a:rPr lang="en-US" dirty="0"/>
            </a:br>
            <a:r>
              <a:rPr lang="en-US" dirty="0"/>
              <a:t>Save an Additional 50% on IEEE eLearning</a:t>
            </a:r>
          </a:p>
          <a:p>
            <a:r>
              <a:rPr lang="en-US" b="0" dirty="0"/>
              <a:t>How did we get here?</a:t>
            </a:r>
          </a:p>
        </p:txBody>
      </p:sp>
      <p:sp>
        <p:nvSpPr>
          <p:cNvPr id="4" name="Text Placeholder 3">
            <a:extLst>
              <a:ext uri="{FF2B5EF4-FFF2-40B4-BE49-F238E27FC236}">
                <a16:creationId xmlns:a16="http://schemas.microsoft.com/office/drawing/2014/main" id="{094C6610-23EC-270F-DB46-E0DF78C9D2B6}"/>
              </a:ext>
            </a:extLst>
          </p:cNvPr>
          <p:cNvSpPr>
            <a:spLocks noGrp="1"/>
          </p:cNvSpPr>
          <p:nvPr>
            <p:ph type="body" sz="quarter" idx="17"/>
          </p:nvPr>
        </p:nvSpPr>
        <p:spPr>
          <a:xfrm>
            <a:off x="636810" y="2097282"/>
            <a:ext cx="4450597" cy="3275907"/>
          </a:xfrm>
        </p:spPr>
        <p:txBody>
          <a:bodyPr>
            <a:normAutofit/>
          </a:bodyPr>
          <a:lstStyle/>
          <a:p>
            <a:pPr marL="0" indent="0">
              <a:buNone/>
            </a:pPr>
            <a:r>
              <a:rPr lang="en-US" sz="1800" dirty="0">
                <a:solidFill>
                  <a:schemeClr val="bg1">
                    <a:lumMod val="50000"/>
                  </a:schemeClr>
                </a:solidFill>
              </a:rPr>
              <a:t>As a result of IEEE Sections Congress 2020, IEEE members voted on three recommendations, including one to </a:t>
            </a:r>
            <a:r>
              <a:rPr lang="en-US" sz="1800" b="1" dirty="0">
                <a:solidFill>
                  <a:srgbClr val="72963D"/>
                </a:solidFill>
              </a:rPr>
              <a:t>provide continuing education to provide true value added for working professionals.</a:t>
            </a:r>
          </a:p>
          <a:p>
            <a:pPr marL="0" indent="0">
              <a:buNone/>
            </a:pPr>
            <a:r>
              <a:rPr lang="en-US" sz="1800" dirty="0">
                <a:solidFill>
                  <a:schemeClr val="bg1">
                    <a:lumMod val="50000"/>
                  </a:schemeClr>
                </a:solidFill>
              </a:rPr>
              <a:t>One of the efforts included in this recommendation was to support member retention by </a:t>
            </a:r>
            <a:r>
              <a:rPr lang="en-US" sz="1800" b="1" dirty="0">
                <a:solidFill>
                  <a:srgbClr val="E37222"/>
                </a:solidFill>
              </a:rPr>
              <a:t>offering three IEEE eLearning courses per year to members.</a:t>
            </a:r>
          </a:p>
        </p:txBody>
      </p:sp>
      <p:pic>
        <p:nvPicPr>
          <p:cNvPr id="9" name="Picture 8">
            <a:extLst>
              <a:ext uri="{FF2B5EF4-FFF2-40B4-BE49-F238E27FC236}">
                <a16:creationId xmlns:a16="http://schemas.microsoft.com/office/drawing/2014/main" id="{73B13908-2B5E-B9AD-53AB-6B7EC6983B37}"/>
              </a:ext>
            </a:extLst>
          </p:cNvPr>
          <p:cNvPicPr>
            <a:picLocks noChangeAspect="1"/>
          </p:cNvPicPr>
          <p:nvPr/>
        </p:nvPicPr>
        <p:blipFill>
          <a:blip r:embed="rId2"/>
          <a:stretch>
            <a:fillRect/>
          </a:stretch>
        </p:blipFill>
        <p:spPr>
          <a:xfrm>
            <a:off x="5521246" y="2097282"/>
            <a:ext cx="5849077" cy="2963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934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981398-FCA5-A56C-ED4F-A76DBDC0158C}"/>
              </a:ext>
            </a:extLst>
          </p:cNvPr>
          <p:cNvSpPr>
            <a:spLocks noGrp="1"/>
          </p:cNvSpPr>
          <p:nvPr>
            <p:ph type="sldNum" sz="quarter" idx="12"/>
          </p:nvPr>
        </p:nvSpPr>
        <p:spPr/>
        <p:txBody>
          <a:bodyPr/>
          <a:lstStyle/>
          <a:p>
            <a:fld id="{B2C0E018-9F03-A746-9223-F716CFE8154C}" type="slidenum">
              <a:rPr lang="en-US" smtClean="0"/>
              <a:pPr/>
              <a:t>3</a:t>
            </a:fld>
            <a:endParaRPr lang="en-US" dirty="0"/>
          </a:p>
        </p:txBody>
      </p:sp>
      <p:sp>
        <p:nvSpPr>
          <p:cNvPr id="3" name="Text Placeholder 2">
            <a:extLst>
              <a:ext uri="{FF2B5EF4-FFF2-40B4-BE49-F238E27FC236}">
                <a16:creationId xmlns:a16="http://schemas.microsoft.com/office/drawing/2014/main" id="{565F5D28-1891-A3C9-4B97-D385A8D20B19}"/>
              </a:ext>
            </a:extLst>
          </p:cNvPr>
          <p:cNvSpPr>
            <a:spLocks noGrp="1"/>
          </p:cNvSpPr>
          <p:nvPr>
            <p:ph type="body" sz="quarter" idx="16"/>
          </p:nvPr>
        </p:nvSpPr>
        <p:spPr/>
        <p:txBody>
          <a:bodyPr>
            <a:normAutofit lnSpcReduction="10000"/>
          </a:bodyPr>
          <a:lstStyle/>
          <a:p>
            <a:r>
              <a:rPr lang="en-US" dirty="0"/>
              <a:t>IEEE Member Discount: </a:t>
            </a:r>
            <a:br>
              <a:rPr lang="en-US" dirty="0"/>
            </a:br>
            <a:r>
              <a:rPr lang="en-US" dirty="0"/>
              <a:t>Save an Additional 50% on IEEE eLearning</a:t>
            </a:r>
          </a:p>
          <a:p>
            <a:r>
              <a:rPr lang="en-US" b="0" dirty="0"/>
              <a:t>How did we get here?</a:t>
            </a:r>
          </a:p>
        </p:txBody>
      </p:sp>
      <p:sp>
        <p:nvSpPr>
          <p:cNvPr id="4" name="Text Placeholder 3">
            <a:extLst>
              <a:ext uri="{FF2B5EF4-FFF2-40B4-BE49-F238E27FC236}">
                <a16:creationId xmlns:a16="http://schemas.microsoft.com/office/drawing/2014/main" id="{094C6610-23EC-270F-DB46-E0DF78C9D2B6}"/>
              </a:ext>
            </a:extLst>
          </p:cNvPr>
          <p:cNvSpPr>
            <a:spLocks noGrp="1"/>
          </p:cNvSpPr>
          <p:nvPr>
            <p:ph type="body" sz="quarter" idx="17"/>
          </p:nvPr>
        </p:nvSpPr>
        <p:spPr>
          <a:xfrm>
            <a:off x="6751709" y="1878481"/>
            <a:ext cx="4308177" cy="3730455"/>
          </a:xfrm>
        </p:spPr>
        <p:txBody>
          <a:bodyPr>
            <a:normAutofit/>
          </a:bodyPr>
          <a:lstStyle/>
          <a:p>
            <a:r>
              <a:rPr lang="en-US" sz="1800" dirty="0">
                <a:solidFill>
                  <a:schemeClr val="bg1">
                    <a:lumMod val="50000"/>
                  </a:schemeClr>
                </a:solidFill>
              </a:rPr>
              <a:t>This effort also aligns with the IEEE Strategic Plan for 2020-2025, particularly the Institute’s goals to:</a:t>
            </a:r>
            <a:br>
              <a:rPr lang="en-US" sz="1800" dirty="0">
                <a:solidFill>
                  <a:schemeClr val="bg1">
                    <a:lumMod val="50000"/>
                  </a:schemeClr>
                </a:solidFill>
              </a:rPr>
            </a:br>
            <a:endParaRPr lang="en-US" sz="1800" b="1" dirty="0">
              <a:solidFill>
                <a:schemeClr val="bg1">
                  <a:lumMod val="50000"/>
                </a:schemeClr>
              </a:solidFill>
            </a:endParaRPr>
          </a:p>
          <a:p>
            <a:pPr lvl="1"/>
            <a:r>
              <a:rPr lang="en-US" sz="1800" dirty="0">
                <a:ln>
                  <a:noFill/>
                </a:ln>
                <a:solidFill>
                  <a:srgbClr val="72963D"/>
                </a:solidFill>
              </a:rPr>
              <a:t>Be a trusted source of educational services and resources to support life-long learning </a:t>
            </a:r>
            <a:br>
              <a:rPr lang="en-US" sz="1800" dirty="0">
                <a:ln>
                  <a:noFill/>
                </a:ln>
                <a:solidFill>
                  <a:srgbClr val="72963D"/>
                </a:solidFill>
              </a:rPr>
            </a:br>
            <a:endParaRPr lang="en-US" sz="1800" dirty="0">
              <a:ln>
                <a:noFill/>
              </a:ln>
              <a:solidFill>
                <a:srgbClr val="72963D"/>
              </a:solidFill>
            </a:endParaRPr>
          </a:p>
          <a:p>
            <a:pPr lvl="1"/>
            <a:r>
              <a:rPr lang="en-US" sz="1800" dirty="0">
                <a:ln>
                  <a:noFill/>
                </a:ln>
                <a:solidFill>
                  <a:srgbClr val="E37222"/>
                </a:solidFill>
              </a:rPr>
              <a:t>Provide opportunities for career and professional development</a:t>
            </a:r>
          </a:p>
        </p:txBody>
      </p:sp>
      <p:pic>
        <p:nvPicPr>
          <p:cNvPr id="6" name="Picture 5">
            <a:extLst>
              <a:ext uri="{FF2B5EF4-FFF2-40B4-BE49-F238E27FC236}">
                <a16:creationId xmlns:a16="http://schemas.microsoft.com/office/drawing/2014/main" id="{CDD60DEB-6EDD-932B-6FA8-41732EEF00E9}"/>
              </a:ext>
            </a:extLst>
          </p:cNvPr>
          <p:cNvPicPr>
            <a:picLocks noChangeAspect="1"/>
          </p:cNvPicPr>
          <p:nvPr/>
        </p:nvPicPr>
        <p:blipFill>
          <a:blip r:embed="rId2"/>
          <a:stretch>
            <a:fillRect/>
          </a:stretch>
        </p:blipFill>
        <p:spPr>
          <a:xfrm>
            <a:off x="767322" y="1870006"/>
            <a:ext cx="4867007" cy="3730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04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981398-FCA5-A56C-ED4F-A76DBDC0158C}"/>
              </a:ext>
            </a:extLst>
          </p:cNvPr>
          <p:cNvSpPr>
            <a:spLocks noGrp="1"/>
          </p:cNvSpPr>
          <p:nvPr>
            <p:ph type="sldNum" sz="quarter" idx="12"/>
          </p:nvPr>
        </p:nvSpPr>
        <p:spPr/>
        <p:txBody>
          <a:bodyPr/>
          <a:lstStyle/>
          <a:p>
            <a:fld id="{B2C0E018-9F03-A746-9223-F716CFE8154C}" type="slidenum">
              <a:rPr lang="en-US" smtClean="0"/>
              <a:pPr/>
              <a:t>4</a:t>
            </a:fld>
            <a:endParaRPr lang="en-US" dirty="0"/>
          </a:p>
        </p:txBody>
      </p:sp>
      <p:sp>
        <p:nvSpPr>
          <p:cNvPr id="3" name="Text Placeholder 2">
            <a:extLst>
              <a:ext uri="{FF2B5EF4-FFF2-40B4-BE49-F238E27FC236}">
                <a16:creationId xmlns:a16="http://schemas.microsoft.com/office/drawing/2014/main" id="{565F5D28-1891-A3C9-4B97-D385A8D20B19}"/>
              </a:ext>
            </a:extLst>
          </p:cNvPr>
          <p:cNvSpPr>
            <a:spLocks noGrp="1"/>
          </p:cNvSpPr>
          <p:nvPr>
            <p:ph type="body" sz="quarter" idx="16"/>
          </p:nvPr>
        </p:nvSpPr>
        <p:spPr/>
        <p:txBody>
          <a:bodyPr>
            <a:normAutofit lnSpcReduction="10000"/>
          </a:bodyPr>
          <a:lstStyle/>
          <a:p>
            <a:r>
              <a:rPr lang="en-US" dirty="0"/>
              <a:t>IEEE Member Discount: </a:t>
            </a:r>
            <a:br>
              <a:rPr lang="en-US" dirty="0"/>
            </a:br>
            <a:r>
              <a:rPr lang="en-US" dirty="0"/>
              <a:t>Save an Additional 50% on IEEE eLearning</a:t>
            </a:r>
          </a:p>
          <a:p>
            <a:r>
              <a:rPr lang="en-US" b="0" dirty="0"/>
              <a:t>How did we get here?</a:t>
            </a:r>
          </a:p>
        </p:txBody>
      </p:sp>
      <p:sp>
        <p:nvSpPr>
          <p:cNvPr id="4" name="Text Placeholder 3">
            <a:extLst>
              <a:ext uri="{FF2B5EF4-FFF2-40B4-BE49-F238E27FC236}">
                <a16:creationId xmlns:a16="http://schemas.microsoft.com/office/drawing/2014/main" id="{094C6610-23EC-270F-DB46-E0DF78C9D2B6}"/>
              </a:ext>
            </a:extLst>
          </p:cNvPr>
          <p:cNvSpPr>
            <a:spLocks noGrp="1"/>
          </p:cNvSpPr>
          <p:nvPr>
            <p:ph type="body" sz="quarter" idx="17"/>
          </p:nvPr>
        </p:nvSpPr>
        <p:spPr>
          <a:xfrm>
            <a:off x="636810" y="2097283"/>
            <a:ext cx="3850927" cy="2779518"/>
          </a:xfrm>
        </p:spPr>
        <p:txBody>
          <a:bodyPr anchor="ctr">
            <a:normAutofit/>
          </a:bodyPr>
          <a:lstStyle/>
          <a:p>
            <a:pPr marL="0" indent="0" algn="ctr">
              <a:buNone/>
            </a:pPr>
            <a:r>
              <a:rPr lang="en-US" sz="2400" dirty="0">
                <a:solidFill>
                  <a:schemeClr val="bg1">
                    <a:lumMod val="50000"/>
                  </a:schemeClr>
                </a:solidFill>
              </a:rPr>
              <a:t>Many areas of IEEE provide eLearning </a:t>
            </a:r>
            <a:br>
              <a:rPr lang="en-US" sz="2400" dirty="0">
                <a:solidFill>
                  <a:schemeClr val="bg1">
                    <a:lumMod val="50000"/>
                  </a:schemeClr>
                </a:solidFill>
              </a:rPr>
            </a:br>
            <a:r>
              <a:rPr lang="en-US" sz="2400" dirty="0">
                <a:solidFill>
                  <a:schemeClr val="bg1">
                    <a:lumMod val="50000"/>
                  </a:schemeClr>
                </a:solidFill>
              </a:rPr>
              <a:t>and continuing education products</a:t>
            </a:r>
            <a:endParaRPr lang="en-US" sz="2400" b="1" dirty="0">
              <a:solidFill>
                <a:srgbClr val="E37222"/>
              </a:solidFill>
            </a:endParaRPr>
          </a:p>
        </p:txBody>
      </p:sp>
      <p:pic>
        <p:nvPicPr>
          <p:cNvPr id="5" name="Google Shape;1120;p9">
            <a:extLst>
              <a:ext uri="{FF2B5EF4-FFF2-40B4-BE49-F238E27FC236}">
                <a16:creationId xmlns:a16="http://schemas.microsoft.com/office/drawing/2014/main" id="{E8D02C4C-17E6-EBB4-40CB-41BC6A2DADA7}"/>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662527" y="1842706"/>
            <a:ext cx="3850927" cy="3538537"/>
          </a:xfrm>
          <a:prstGeom prst="rect">
            <a:avLst/>
          </a:prstGeom>
          <a:noFill/>
          <a:ln>
            <a:noFill/>
          </a:ln>
        </p:spPr>
      </p:pic>
    </p:spTree>
    <p:extLst>
      <p:ext uri="{BB962C8B-B14F-4D97-AF65-F5344CB8AC3E}">
        <p14:creationId xmlns:p14="http://schemas.microsoft.com/office/powerpoint/2010/main" val="256647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981398-FCA5-A56C-ED4F-A76DBDC0158C}"/>
              </a:ext>
            </a:extLst>
          </p:cNvPr>
          <p:cNvSpPr>
            <a:spLocks noGrp="1"/>
          </p:cNvSpPr>
          <p:nvPr>
            <p:ph type="sldNum" sz="quarter" idx="12"/>
          </p:nvPr>
        </p:nvSpPr>
        <p:spPr/>
        <p:txBody>
          <a:bodyPr/>
          <a:lstStyle/>
          <a:p>
            <a:fld id="{B2C0E018-9F03-A746-9223-F716CFE8154C}" type="slidenum">
              <a:rPr lang="en-US" smtClean="0"/>
              <a:pPr/>
              <a:t>5</a:t>
            </a:fld>
            <a:endParaRPr lang="en-US" dirty="0"/>
          </a:p>
        </p:txBody>
      </p:sp>
      <p:pic>
        <p:nvPicPr>
          <p:cNvPr id="8" name="Picture 7">
            <a:extLst>
              <a:ext uri="{FF2B5EF4-FFF2-40B4-BE49-F238E27FC236}">
                <a16:creationId xmlns:a16="http://schemas.microsoft.com/office/drawing/2014/main" id="{6F6A72B3-1B8A-216E-53A2-523E400C3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4272" y="2750960"/>
            <a:ext cx="4343456" cy="3016124"/>
          </a:xfrm>
          <a:prstGeom prst="rect">
            <a:avLst/>
          </a:prstGeom>
        </p:spPr>
      </p:pic>
      <p:grpSp>
        <p:nvGrpSpPr>
          <p:cNvPr id="9" name="Group 8">
            <a:extLst>
              <a:ext uri="{FF2B5EF4-FFF2-40B4-BE49-F238E27FC236}">
                <a16:creationId xmlns:a16="http://schemas.microsoft.com/office/drawing/2014/main" id="{EEDAD56A-A76C-DB20-3692-5A02C0D28924}"/>
              </a:ext>
            </a:extLst>
          </p:cNvPr>
          <p:cNvGrpSpPr/>
          <p:nvPr/>
        </p:nvGrpSpPr>
        <p:grpSpPr>
          <a:xfrm>
            <a:off x="2287040" y="160503"/>
            <a:ext cx="7617919" cy="2547761"/>
            <a:chOff x="2089475" y="400649"/>
            <a:chExt cx="7617919" cy="2547761"/>
          </a:xfrm>
        </p:grpSpPr>
        <p:pic>
          <p:nvPicPr>
            <p:cNvPr id="10" name="Picture 9">
              <a:extLst>
                <a:ext uri="{FF2B5EF4-FFF2-40B4-BE49-F238E27FC236}">
                  <a16:creationId xmlns:a16="http://schemas.microsoft.com/office/drawing/2014/main" id="{6F6EA7F7-EEA2-811E-AD39-117FE494E450}"/>
                </a:ext>
              </a:extLst>
            </p:cNvPr>
            <p:cNvPicPr>
              <a:picLocks noChangeAspect="1"/>
            </p:cNvPicPr>
            <p:nvPr/>
          </p:nvPicPr>
          <p:blipFill rotWithShape="1">
            <a:blip r:embed="rId4"/>
            <a:srcRect b="40970"/>
            <a:stretch/>
          </p:blipFill>
          <p:spPr>
            <a:xfrm>
              <a:off x="2089475" y="400649"/>
              <a:ext cx="7617919" cy="2547761"/>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D3FDF08-3625-9C48-5D49-91F9D421D80A}"/>
                </a:ext>
              </a:extLst>
            </p:cNvPr>
            <p:cNvPicPr>
              <a:picLocks noChangeAspect="1"/>
            </p:cNvPicPr>
            <p:nvPr/>
          </p:nvPicPr>
          <p:blipFill>
            <a:blip r:embed="rId5"/>
            <a:stretch>
              <a:fillRect/>
            </a:stretch>
          </p:blipFill>
          <p:spPr>
            <a:xfrm>
              <a:off x="8269119" y="400649"/>
              <a:ext cx="1438275" cy="266700"/>
            </a:xfrm>
            <a:prstGeom prst="rect">
              <a:avLst/>
            </a:prstGeom>
          </p:spPr>
        </p:pic>
      </p:grpSp>
    </p:spTree>
    <p:extLst>
      <p:ext uri="{BB962C8B-B14F-4D97-AF65-F5344CB8AC3E}">
        <p14:creationId xmlns:p14="http://schemas.microsoft.com/office/powerpoint/2010/main" val="30274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5B942D4-FA9A-44CB-B2BF-39B20D289802}"/>
              </a:ext>
            </a:extLst>
          </p:cNvPr>
          <p:cNvSpPr/>
          <p:nvPr/>
        </p:nvSpPr>
        <p:spPr>
          <a:xfrm>
            <a:off x="-9100" y="5401765"/>
            <a:ext cx="12186111" cy="14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pic>
        <p:nvPicPr>
          <p:cNvPr id="7" name="Picture 2" descr="IEEE AESS Documents - Accordion | Aerospace &amp; Electronic System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7505" y="2487378"/>
            <a:ext cx="1203052" cy="5976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4443" y="1750866"/>
            <a:ext cx="1549347" cy="677839"/>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78725" y="2690798"/>
            <a:ext cx="1583823" cy="408527"/>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r="4524"/>
          <a:stretch/>
        </p:blipFill>
        <p:spPr>
          <a:xfrm>
            <a:off x="2365025" y="5123471"/>
            <a:ext cx="1869775" cy="697667"/>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23605" y="4148692"/>
            <a:ext cx="1599009" cy="705099"/>
          </a:xfrm>
          <a:prstGeom prst="rect">
            <a:avLst/>
          </a:prstGeom>
        </p:spPr>
      </p:pic>
      <p:pic>
        <p:nvPicPr>
          <p:cNvPr id="1026" name="Picture 2" descr="IEEE Consumer Technology Society"/>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54993" y="1378046"/>
            <a:ext cx="1436771" cy="6778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49327" y="2277553"/>
            <a:ext cx="1623031" cy="507679"/>
          </a:xfrm>
          <a:prstGeom prst="rect">
            <a:avLst/>
          </a:prstGeom>
        </p:spPr>
      </p:pic>
      <p:pic>
        <p:nvPicPr>
          <p:cNvPr id="14" name="Picture 4" descr="EMBS – Your Global Connection to the Biomedical Engineering Communit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79062" y="2336209"/>
            <a:ext cx="783399" cy="5653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09113" y="2848313"/>
            <a:ext cx="1704289" cy="565339"/>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831574" y="3525661"/>
            <a:ext cx="1549903" cy="705252"/>
          </a:xfrm>
          <a:prstGeom prst="rect">
            <a:avLst/>
          </a:prstGeom>
        </p:spPr>
      </p:pic>
      <p:pic>
        <p:nvPicPr>
          <p:cNvPr id="17" name="Picture 16" descr="Image result for ieee future directions log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518553" y="5052911"/>
            <a:ext cx="1583764" cy="12605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43213" y="5248100"/>
            <a:ext cx="1016700" cy="772931"/>
          </a:xfrm>
          <a:prstGeom prst="rect">
            <a:avLst/>
          </a:prstGeom>
        </p:spPr>
      </p:pic>
      <p:pic>
        <p:nvPicPr>
          <p:cNvPr id="19" name="Picture 1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167563" y="336433"/>
            <a:ext cx="1432331" cy="829656"/>
          </a:xfrm>
          <a:prstGeom prst="rect">
            <a:avLst/>
          </a:prstGeom>
        </p:spPr>
      </p:pic>
      <p:pic>
        <p:nvPicPr>
          <p:cNvPr id="20" name="Picture 1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091457" y="1291039"/>
            <a:ext cx="1360491" cy="863408"/>
          </a:xfrm>
          <a:prstGeom prst="rect">
            <a:avLst/>
          </a:prstGeom>
        </p:spPr>
      </p:pic>
      <p:pic>
        <p:nvPicPr>
          <p:cNvPr id="21" name="Picture 2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714356" y="4549809"/>
            <a:ext cx="1340269" cy="559760"/>
          </a:xfrm>
          <a:prstGeom prst="rect">
            <a:avLst/>
          </a:prstGeom>
        </p:spPr>
      </p:pic>
      <p:pic>
        <p:nvPicPr>
          <p:cNvPr id="22" name="Picture 2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034508" y="2380860"/>
            <a:ext cx="1474387" cy="570096"/>
          </a:xfrm>
          <a:prstGeom prst="rect">
            <a:avLst/>
          </a:prstGeom>
        </p:spPr>
      </p:pic>
      <p:grpSp>
        <p:nvGrpSpPr>
          <p:cNvPr id="6" name="Group 5">
            <a:extLst>
              <a:ext uri="{FF2B5EF4-FFF2-40B4-BE49-F238E27FC236}">
                <a16:creationId xmlns:a16="http://schemas.microsoft.com/office/drawing/2014/main" id="{11891C1A-3799-4DB3-999E-7109DC691CD5}"/>
              </a:ext>
            </a:extLst>
          </p:cNvPr>
          <p:cNvGrpSpPr/>
          <p:nvPr/>
        </p:nvGrpSpPr>
        <p:grpSpPr>
          <a:xfrm>
            <a:off x="6781612" y="3285107"/>
            <a:ext cx="1876860" cy="694015"/>
            <a:chOff x="6302042" y="392049"/>
            <a:chExt cx="1876860" cy="694015"/>
          </a:xfrm>
        </p:grpSpPr>
        <p:pic>
          <p:nvPicPr>
            <p:cNvPr id="24" name="Picture 2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500154" y="392049"/>
              <a:ext cx="1145879" cy="320650"/>
            </a:xfrm>
            <a:prstGeom prst="rect">
              <a:avLst/>
            </a:prstGeom>
          </p:spPr>
        </p:pic>
        <p:sp>
          <p:nvSpPr>
            <p:cNvPr id="25" name="TextBox 24"/>
            <p:cNvSpPr txBox="1"/>
            <p:nvPr/>
          </p:nvSpPr>
          <p:spPr>
            <a:xfrm>
              <a:off x="6302042" y="809065"/>
              <a:ext cx="1876860" cy="276999"/>
            </a:xfrm>
            <a:prstGeom prst="rect">
              <a:avLst/>
            </a:prstGeom>
            <a:noFill/>
          </p:spPr>
          <p:txBody>
            <a:bodyPr wrap="none" rtlCol="0">
              <a:spAutoFit/>
            </a:bodyPr>
            <a:lstStyle/>
            <a:p>
              <a:pPr defTabSz="914377">
                <a:defRPr/>
              </a:pPr>
              <a:r>
                <a:rPr lang="en-US" sz="1200" dirty="0">
                  <a:solidFill>
                    <a:srgbClr val="FFC000">
                      <a:lumMod val="50000"/>
                    </a:srgbClr>
                  </a:solidFill>
                  <a:latin typeface="Calibri" panose="020F0502020204030204"/>
                </a:rPr>
                <a:t>Intellectual Property Rights</a:t>
              </a:r>
            </a:p>
          </p:txBody>
        </p:sp>
      </p:grpSp>
      <p:pic>
        <p:nvPicPr>
          <p:cNvPr id="26" name="Picture 2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067529" y="5936577"/>
            <a:ext cx="1045643" cy="774896"/>
          </a:xfrm>
          <a:prstGeom prst="rect">
            <a:avLst/>
          </a:prstGeom>
        </p:spPr>
      </p:pic>
      <p:pic>
        <p:nvPicPr>
          <p:cNvPr id="27" name="Picture 2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947989" y="420211"/>
            <a:ext cx="1179345" cy="811800"/>
          </a:xfrm>
          <a:prstGeom prst="rect">
            <a:avLst/>
          </a:prstGeom>
        </p:spPr>
      </p:pic>
      <p:pic>
        <p:nvPicPr>
          <p:cNvPr id="28" name="Picture 27"/>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8763270" y="2016762"/>
            <a:ext cx="1590671" cy="773959"/>
          </a:xfrm>
          <a:prstGeom prst="rect">
            <a:avLst/>
          </a:prstGeom>
        </p:spPr>
      </p:pic>
      <p:pic>
        <p:nvPicPr>
          <p:cNvPr id="29" name="Picture 28"/>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8686418" y="1494600"/>
            <a:ext cx="1657625" cy="415243"/>
          </a:xfrm>
          <a:prstGeom prst="rect">
            <a:avLst/>
          </a:prstGeom>
        </p:spPr>
      </p:pic>
      <p:pic>
        <p:nvPicPr>
          <p:cNvPr id="30" name="Picture 29"/>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8725985" y="5123287"/>
            <a:ext cx="1551156" cy="795612"/>
          </a:xfrm>
          <a:prstGeom prst="rect">
            <a:avLst/>
          </a:prstGeom>
        </p:spPr>
      </p:pic>
      <p:pic>
        <p:nvPicPr>
          <p:cNvPr id="31" name="Picture 30"/>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0367107" y="2083932"/>
            <a:ext cx="1695503" cy="626267"/>
          </a:xfrm>
          <a:prstGeom prst="rect">
            <a:avLst/>
          </a:prstGeom>
        </p:spPr>
      </p:pic>
      <p:pic>
        <p:nvPicPr>
          <p:cNvPr id="32" name="Picture 3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714357" y="1218822"/>
            <a:ext cx="1086052" cy="708868"/>
          </a:xfrm>
          <a:prstGeom prst="rect">
            <a:avLst/>
          </a:prstGeom>
        </p:spPr>
      </p:pic>
      <p:pic>
        <p:nvPicPr>
          <p:cNvPr id="33" name="Picture 8" descr="Image result for ieee solid state circuit society logo"/>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10447275" y="2901548"/>
            <a:ext cx="1595037" cy="37684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4927049" y="6324026"/>
            <a:ext cx="1626535" cy="389881"/>
          </a:xfrm>
          <a:prstGeom prst="rect">
            <a:avLst/>
          </a:prstGeom>
        </p:spPr>
      </p:pic>
      <p:pic>
        <p:nvPicPr>
          <p:cNvPr id="35" name="Picture 34"/>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10714356" y="3612219"/>
            <a:ext cx="1322069" cy="772931"/>
          </a:xfrm>
          <a:prstGeom prst="rect">
            <a:avLst/>
          </a:prstGeom>
        </p:spPr>
      </p:pic>
      <p:pic>
        <p:nvPicPr>
          <p:cNvPr id="36" name="Picture 4" descr="https://wie.ieee.org/wp-content/uploads/2018/04/WIE_purple_pms526_300-1.jpg"/>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5130771" y="4342921"/>
            <a:ext cx="965229" cy="747457"/>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data:image/jpeg;base64,/9j/4AAQSkZJRgABAQAAAQABAAD/2wCEAAkGBwgHBgkIBwgKCgkLDRYPDQwMDRsUFRAWIB0iIiAdHx8kKDQsJCYxJx8fLT0tMTU3Ojo6Iys/RD84QzQ5OjcBCgoKDQwNGg8PGjclHyU3Nzc3Nzc3Nzc3Nzc3Nzc3Nzc3Nzc3Nzc3Nzc3Nzc3Nzc3Nzc3Nzc3Nzc3Nzc3Nzc3N//AABEIAJoAlwMBIgACEQEDEQH/xAAcAAACAwEBAQEAAAAAAAAAAAAGBwAEBQMBAgj/xABHEAABAwMDAQUFBQUEBwkBAAABAgMEAAURBhIhMQcTQVFhFCIycYEVQpGhsSNSYnLRJILB4QgWMzWSstImNENUc3STwvEX/8QAGAEBAAMBAAAAAAAAAAAAAAAAAAECAwT/xAAsEQACAQMDAQcEAwEAAAAAAAAAAQIDESESMUFRBBMiYXGR0TKBobHB4fAU/9oADAMBAAIRAxEAPwB41KlSgJUqVXnS2YMVyVKdQyw0krcccOEpA8SaA75FZ16vlsscUSbrNZitE7UFw8rV5JHUn0FCfaBqxdskW6BFu8W1MzWnH13J5vvdiEgYDaehUd2R16dKFdQ6hReezMXSHc03O52CZHfdfXFLW5W/AOw+BCuvGQD0oA6j69s8ux3i6Rg/ttSCp5h5otufDlPB/e8KwXLzrK2fYl5u0mD7BcZTTD1rbj4VHDvw++TkqHGfCteFolL9nvjd2uRnT762BJlobCEgBOEBCfJPhmuFr0he337WNUXpibDtSguPHYj7O9WkYStwknJHUAY5oAW1nc3Xdb31l5vUUmHbYLR7q0PltDaikrKnCFDAx8+lazLYHY1Gn3W4zlrYhmYh5mWtteSCUJKsgq+IDnrRiNMWzv7084hxarygNzQpfxJCSkJGOgwT+NeytM2eZpxGnnmCq2IQhAZDigdqCCkZBz1AoRcEbUqPoXR8e+3q43KXPkxEIMeTMW4HXlAKCW0nofXwGatdm961DdHtRN391lyRFfQGWWgkJa3IKtgUBzjIGTk8UR3bSlnvM9iZdool9w2pDTDx3Mpz1Ow8Z9ay7XpJzS1sv6dMLZEie6XorTydrbCtuAOM5A60JKVj7QJUq6u2u4aemF5iSIr0q3/2iOhw/vKwCnrycceOKNos6JKU8iNJZeWwvu3UtuBRbX+6rHQ+hoDfizNDaHjWmyMOTL3Nc7oPBJUDIc+N1Z5wBnIz5CqdlRcLTKVpLSXsxmRUpk3m8TEFYL7gzgJHKlH1OAKAaGc17Qfo+/3STe7vYL4Izsy2BtXtUVJShxKxkApJOFUXpORmgPalSpQEqVKlASpUrm88hhBW6tKG0jKlqVgJHqaA+lrSONwBPApZ65vWoYerWrKYMW5WS6xVIRFcIbU4oA70BzpvxyAeD6V72yR1Lt1lvbVxkxIsOanvn4i+W0LGA6MfFtOOPEE1xsUbUGtLMzB1TCehlhbUuBemdqHF4VwS3ztUU/ryPMCloWReL1pd2yR0NxbrY5SQwu8QSoljJKUqH3VYGDjnAHzo50/YPspq4y75ManTbi4lyY8tAS17owlKUnokevNaV3usW0srekFIUQTtzgnHiT4D1NJDVnaNc7/P+zdOIU84ScLSPdT/ACg/8xq8YN5exnKebIaWotfWizN5W+3nnaVqxn5DqfpS3uvbLIkOlm1xpLyvDaAgfgMqrhpnspl3V4Tb9IckOHlWVnbn1V1V9Kalk0LZ7W0ENsoHmGkBA/Lk/U1p4YeX5ZlmXn+EJtWpteXMqLNoUlHgX21Z/Fah+lcxN7QRyYDB9Nrf/VX6GatFvaHuQ2fmUAn8TXYwouP+7s/8Ap3q8ye7fRH55b1rrW1K/tlod7tPiylwD8QSKIbH20NFYauSXWVZwrvk7gP7w5H1FNx+x258HdEaBPihO39KFtQdnFnuyVEstqXzytHvD5KHNO8i/wCxoa49jYserbVdmUuMyG0hXAUFgoP96qt10emVeXrxabvOtMyUgIkri7FJeAGEkhQPIHjScvWgr7pSUZVgfe4OSwo8qHl+6oeh5ok0B2oKW6i23dJakA7C2vIBP8JPwn0NRKmuMFo1H6mjdotw09GuVp02zKhR2mjMu+opuVLeG3JDX7y8Z6Yx6ZzXvZbqF9Fss9is8V654SXrnNW6Q1E35Vs3feUMjgf1ww50SBqiyPw31KXDlIKFhCilX+VV0osGibGyyO5t9vbWhpJIPK1HAyepJJ5J9SeKxNU7m/UoBk9o64t0uKX7G6m026WmLKm+0J3tFWPfLWM7OeoP0o8QoLSFDoeQfMUJPqpUqUBKXfa1JUI9sE9h17TAk5uyovvrG34EqHgndjJ9MUbX2a5brNNmsR3ZDrDC3EMtJ3KWoDgAfOltpO8L0q0bLruEmKbm6t8T1e+xJW5ypDmfhV4YPHFAVtI2++TNPosE+1oOmLy08qI6w9udt6FEqQF7uD4Yx9aZU6azZbYguObu7bCEhZ5VgYyf1NcNN6ehaYgvRoDz3sZdU8ht1zclkH7qfJPjSe7WdUSrtc27FbCS5IO3CTghBPA+vU+lXhG+XsZzk9luZGor5ctfXtdttjpEMKBdewcKGcZ/l8h401tC6Ag2OEgutHeQCoKHvLPmr+nhXLsx0ZHsttadUApfxbyn/aK/e+XgBTAWoNpKlEBI6knpVpyawtykYpq/B6lKUpwkAAeAGK4OzI7TiWi4O9V0Qnkn6UO3G+vy3xFtYI3K2hzxV8vIetU33/s/+yQ1b5azh58cnP7oqyoPkpPtKWwUOXJoSCy2d5Ry6oHhsep/wrii9R1JYWoqS28tSUrPTjxPzoauS0w46ba0olQ96QvPxL8q+Zf+44HQ++utI9nTs+pk+0yz5Bf7e0Eubt4U38aAnKkjzx5etdY0mPKTuYdQ4PHarNCUaQ7Kh9404pM2GMhXi435HzqZ9pQZ9uJZkoGX20HGf4h6elU7jdMv/wBGzC+Sw1IbLTyAtCuCCM0qe0ns2ZnoVMhYQ8kcO46eisdR5Hwo8smoESiliXtQ8fhUOi/6Gt5QStJCgCk+BGc1naVN6ZGqcaq1RYhezjXE60XM2W9lSX0HYO8P+0A8D/F5Hxpv361RNV2P2ZTykJUpLzL7R95pxJylQ9QfClp2uaH3N/aVuQRIaBU2U8FQHO3PmOoNaXY/rH7ThpiSl/t0KCHM/vY4V/e/WryjqWCIy0s1omiT7ddrprK5Rbg1LjttvoSwGGtrZCg4rk8jHy61s6O1OdTe3vxIDrNsYeDUSSvgSgBhSkp8Bnp6euQO2pdLWvUJZXeFSFMMZJZRIU22sfxgHnpQaXOzyxu2q4212aA+pxUT2Bb7qCGyd5KORtGTnj1rA6BqVKrW+bGuENiXCdS9GeQFtOJ6KSehqUBWN3jC+t2VRWZa4ypOAn3QgKCeT4cnj61YuFvh3KIuJcIzUmOse806kKSfoaCLto24XjVVwv0PUDlvfbbajwHIhC9gSCVpdT0UNxziiHS/+sgakM6nTCW62oBiREJAfTzypJ+E9KA4a9vDdosL7i1EApUVY/dAyR9eB9aT3ZPZHtQ32TfJ4KlOuKCTj4R94/hhIrb7e7stLCYTRyXXEtYHiANx/MgUa9llmTa9PMpAG5KEoJHieqj9Sa3Xgj6fs5n4pev6QaISlKAlAASBgAeFDt6ukOQtcF5byEJOFONYIJ8jWtd5XsUB11PxbcJ/mNBERhcuW2xkkuKwT+pq3Z6aleUuCnaarjaK5NqNbxDjLXEktLkSE/sSshBCfMA+NcrXa5UWWqQ+yVBlClpAO7erwqhd3/aJzm0fske42nyA6V3bcdi2LKFOIW+9wQSDtA6Vu4y077nOnDVtsUnY0xa1Lejv7lEk5aUCfyq8/HeVZIaUsuFQeXlOw5FVPtKcnAEx/wBBvNW5l3dZs8Zx24FtxbqwSp0AkCrz1KywZxUXqtc+LZGnx5jTqIb/AAcKygjIPXrVw2yVBuKno62WmQrKVOrABB8CKxvtF+QjcJrjqT0IdJH5Grtw/tFsgyFcrQFMrPUnHw1EozbvffBMHBK1tslqfBtrLvtKn1lh0ktpZAPI6gH51sWW7szSY6UrQWx7veKyVD+tDDEqOu2SYcmQ0243+2aC1pSeOoGTVaDL7h9qUwoKCVZG05BHlVHS1pxbu0aRquElJKyYfXKGidDdjr++OD5HwNfnSe0vRXaC26P2USYshYHASScH8FYPyNfpFlYdQlxPKVAKFJ7t7syVwDNQgbmyHc48ztUPzB+lc1OVsdDtmlh8MakJ1F3sw74BSX2yh1JHHTBFAdq0dqSFerAguwRbbEiS3HlpUovONuJISFIxjI4z4cfStHsiu32pp5pSjlZbSpXPVQ91X5pFbOorFernOQ5bdUybUwGwFR2Yza9ysn3tx5Hlj0qk1aWC8HeOTzQlvi2C0NaabuKJku2p/b4GFJ7wqWMp8Bzx6CpWTp7TF4sWtvbnbjJu0WbCLcqTIKEltaFAt8Dk8FQ6eNeVQuL7UE+2zNUzGtOtP6Zu5ePeT5txVEaeOepRhQUCefDOacekmLjHsUdF4ubVyl8lUpoAJUD0xjrgePjQpbb+jUkCxxtQWeDLNzEwL3gFLamFkABJBzkDzGKI9AvxZOkrc7AgogR1JVtiocKw0dxBGSATzk9PGgEt2mu+36+tMQklJkZUPm5j9BT4020GrNGH7yN/480g9U4//qtqCxx7v47l4/wr9BWb/dML/wBBH/KK3q7f7oc9PdegOdqLTzukLmGU5SiI+tznBADauaTnYzHXL/1l97JFtKUlZ4ClZANNftXKhYZuCR/YJGcH+A0tOwR5TDmonUJSpSYzRwsZHxGqpO0SdS8XkDNw0DeoEB+Y9NhqaYbLiwh1zdgDPGUisvTunrlqJT6IUlpvuACrv3FjOfLAPlTs1jPYe0neEuW9hLhiO4W2Skg7TzjxoE7E/Yu/u3tgdI2t7S1jjk+dayppTUWmUhVbpuVz4jQrloTTdzkSH47sh9SEMFtSlbScjJ3AVl2PQ1y1Pa/tyXcUtNPPKbQpwFxxah1OMjAzx1+lNLV9jtd9sMiHHkyUPnCmS42nbvHIBx4HpSnYXrTScXYhmW1C7wqCdneMlXiQecfTFKis0rPSRSleLaa1HGXFvGg7u0Wnw4hwbgUZ2OpHVKk0ydW6oNv7Pi/EVtfmutGOv9zckkn8BQrYu0xhUhCNR2wOs9C9FVgp9dpBz+NHWqbNA1fo59Fl3IcQlEphxxXurHl6ZBpdaWoEeLVF1BZ6V0FL1S0zMk3JLAkr2trWkuqVzjJyR4+tV3m712fah9nUsutpO5QbBLbyMkdD0PB+XrXS0XnWWhSUNMLbYQSotvsB1seoUOn0Irdjdrci4vpTqCOjulcF1jokfy45H1rNW1Lg1lq0vlD60/v+y2EuFJIHG1WeDyPyIof7UYaZmnHkqHBQtH4pP9K09GLS5bFLbUChThKSOhGBXxrvH2E5u+HcM/gqixVsRvRuLj/R9llUMskn3XHE/QgK/WjPtNtZuv2AhRkpYFySh8xVqSsIUlQ6joM45pef6PmSt/y788f3KZvaZcX7TpdcyNPlwFtuozIixw8pA5+JJIG3zqs+PQ0hu0AEaNctKyWrpJuV9cbYvMiEtiTIcW2tjullpYBHPhz0zUq3Zdaa+UhhabJ9tQnEZTJTFUyTx44JH5VKzNDtf7N2cxZs99Ts+FMhvpTIdt7r2WXHc4AwCATg9B5edGvZ59lDS0ZuxSpUqC2taUOy0lLhO4k5ykeJPOKwbrZrvZ59zXD0+zqC13OUiYpgSUsux3gBz73ChlII6EVp9n9uvEUXi4XuG1bnLnN9oRAacCwwNoBJI4KlYyf88UApu05owNe2mWRhKZOCfQOA/oae+nHA7ZoxBzsTs/DilN2+Wlao6Z7SSC04lzI8ARtP57TRp2WXlN008yd2VKbSvA8DjCh9CPzrefii36M54Ya+6LHahGQ9pG5vKdDZahSMZHxfs1cflSm7Am1vytQsoSSFwk/juOKe9/tjV4ss23vAlEhlTZxx1HnS20nYrfpS6e0QGnWlKIQ8FOFWQD5VFOLmscCrONPEuTlrBh5rTF1DzTiCIjnxJI+7QN2PD9rc/wCVv/Gm1qL2h1E20ypDjkN9CkKBOctqHgevT9Kz9JaftGnrdOftsMLdK0B0PqKwUeGAehya6pOTlGozljKChKmYOtp1xtlkVMtSkpcaWC5ubCvc5B4PqQfpVHS/aHAmadTCv0tLM9t9StykYQtBHGCOM0eruMVxJS7aYa0qGFDnB8xihW79nWmJ8Ez48N2C4t7YUx3jsHGeEnOKiqqjkpWFKVLQ4ti+7RrrZLkuOLV3bkhBJefbRgEY4GfGihcvUGm+ziFJtm1vu0IRMStoKKULyU9enOB9a1rDpCw2Z9uSi3plyG+ULlrKwD4HbwM/jRxInOPWF0PNsbZDnd7AyNqkY5yD1qkqdS92tzRVaVkk8IXGiNd22UmL9uTGoslt0F1bidqFgKzkeHTwoQ7ULnZrtfO8saULUVLLrzSMBwk+6B5/50cDswsFxMuRmVEbab3kMuDG7wACgcCu2nNB2eHPYMZhb0jcAlby9231A6cUlTqSxLgRqUoZjyMjs/gKtukbXHdUVOiOkuZGPexyKodqUxMPTjq1dEtuLP0SR+pFFrLaWWUNo4ShIAFJ3t7vKUW8wkL95whoAHyIUr9AK54fVc6Z/So9T4/0fYZTDU8RjctxX4YT/WjvtFl25MSDbZ1yuUKTNkARfsw4eWodfD4RuGao9kVo+y9PMhacKDYSc/vH3lfma0Na2i8SZ9uvGnFxVT4TT7SWpJISUugAqBHRQ2g+tKm9uhNPKbBG0aHutuvr0rSmsY7yUqKJcbhPOPvhGU7s+aQeK8q9oTS0qyasYbatzsdiDb1szbgvgXF9akqyPEgHdyflUrM0CzU2lft95har3ebclpJSUW2V3IcyfvcHNYD9mtHZ/Jh3ZCbhJD76YkmZKmrX3CV8BageCNwSPTIo4ujEiTbpDEOUYkhxspbkJQFlpWOFbTwceVBi+zaPcUFOpL7ebwDjc29ILbR5z8KfX1oDW13Z0XexPNqTkBCgv+QjB/Dg0nuye8vaev0mxzSQpp1RSk/eH3gPmMKFOTS98ReGp0CTEMSdbnDHkRFO96Up+4rcQNyVJwc0pu1rS0i13FF8te5LrB3EpHJRng+uM4PpW1OWLdP0YVI59f2PlCg42lSFBQUMgjoawL3Ym3XFy0PpazysLHu586HuzLWce9W5tt1YQsHbsJ+BXin5eINMBYSsFJGQRgjzqqcqUsEuMasbSQKP21+VbGjlt1+PwFNr3d4j5+YqtaWnmZamJLDqGpCC0slB4z0P41oTrK/DkiZafuncW/L5eY9K4yJE2ShUq3vvIdT/ALaMeSk+YB6iulSvGyeGcjhaV2sr8mC8yth1TTicKQdpGMDir2f+zw/91/8AWtF25y34CZUdaN7XD7ZQD/er4F1lfY6pBU2HUyNgPdjptz0860dSbSxyZKEE3nFjCShayAhClE9ABWxcoMpTcWHHYcWllv3lAcFR5PNd4NymoYcmyX/2KRhtGxI7xXl06V5CM0gTZanncnLEcE/tFeePLxqJVJXv0JhCOm2cnrltWxam4y3mGFur3vKWv8AB41qWOzNQf2/e96taeFFOMD0rjbbKoyDOuRDkhR3BI5CTW4pSW0ErISkDknyrmqVH9KZ2Uqa+porXOaiDCckL+6PdH7x8BX50muOa07QUNAF2JCWdx8FEHn8VYHyFFva5rcgfZltWTIdG1tKeqQeN3zPQfjWr2PaP+y4KZUtGXlELWcff8E/3f1qYrSs/f4Jk9Tx9vkYcFlNqtSQs47pBW4fXqqgyB2hqhw2rjq1MaFEuQDttZjJW48GMElbo5AGNpyPOtfVOrE2mc3aotom3eY6wXnY8XGW2c4Kj+YA8aDrTpWPcLI7N0HK5nbob67qVLXAY+802nHBBPQ+lYNtu7N0rKw3WnEOtIcbUFIUAUqScgg9CKlcoMVuHBjxWslDDSW0lXXCRgV7UEnehfWFvuktSFs6lFltaGz7SpDaQ5nPUOK4SMGiiqlygxblDehzmUvx3kbHG1jIUKAXrTNq0c7dFabYk3S9xUoXc/bH1mQ7HPvKUgnhZx5DGfXii8G3assTUmI4HYz6AtlwDpnwI/IigR3s8cXcYMfUWpwm3sFUS3NtYakSG1e93a3M5OAMYGemeK3YN+stinxtKaQtapq21p9obhn3IqeiluLPBVx0zk1Kdnchq6sxTaksVz0He13O1oJi7v27HOEj1/h8j4U1NBdoMG+Q0Bx3atACVBXxI9Ff1ovu1qj3SKWpCRuwQFY8/TxHpSO1Z2b3Gxz1XHTi1MOAnCEHCVfyk8D+U8Vumpr+PgwacX/PyP9KkqTuSQQeQRXJ2Gy64lxSB3ieixwR9aQ+m+1WdZ3xCv8ZyO4k4UooJT9UdR8xTTsuvrRdWwpt5s+ZaWFj8Oo+orN03wX1q3iRuu2ptUgSGj3TvRRT0WPJQ8a4qsMUslkbktF7vSgHjOMY+Vd2bxAdHuTGc+RVg/nXYzooGTJZ/+QVF5oaabKyrOw4+hx470NjDbWAEJ+lXwhKTuCRnGM4qg/fLcz8UttR8kHd+lC2oO0y0WlJHfNBfhvVlX0QOf0qdE5DVTjsGsmSzGaU6+tKEJHJJpT9pHaUzCQYUEhx9WNrf+K/IeQ6mg+8a7v8Aq6SYlhYdCc4L6se6PH+FH5miXQPZd3TouN0WXZBO/vVgkA+O0Hqf4jV4xUc/kpJuWH7Gb2a6Im3O5fbN63mQs7/2g5bHmf4sdB4U4Lze7TpG0NvTlqaZCg0022krW4o/dSkck+NWt8C0ojRe8ZYLy+6ZbWsAurxnA8zgUFxLg3qK6R71cFG3P6Wkykz4CgXMhSClCxj05BA86znK+FsawjbLKzl9W7ek600tGevNuejCDcYjCcSGFIUVJIQec+8Rj/8Aa3ezyLMWu93mXBdtyLrND7MJ3hSEhATuUPBSiCSPlWfoeTEvOtb1e7AhYssqK0lx0tlCXpKSclIPPCSAfWmCBjpVC57UqVKAlSpUoDK1BYoOoba5AuTO9pXKVDhTavBST4EUHMJX2aaZRb2YiLlcJMpTcFuKwUrkE8gvK8wM5V5CmNXhGcelAJPT+o7pp+9agcvEpy736U+1Fi22O4dpe2blBKegQnclO70NNCBeoc+YqzyVNfabcZDsqInLgaz4FWMHn61gSdJDTYvN30pC9sv89Z2uynuGt55xnwB5x1PTwrZ0XphrTltU2p0yZ8lXezZSvifdPJPy8hQFO/6CtV6b99hs+SXE7gPl4ilrduxd2O4py2SJLJ8NpCwP0NPjGBQ9O1XAh6kiWBaXFzH2VvLLYBSwhP3nD90HB59PlWnevnJn3aW2BIuaU11biRHuxWkdA8pefwUkj865/Z3aD/59r/iT/wBNOy1690pdClMS/QitRwlDrndqJ9ArBq4/qnTkZ5bEi+Wtl5tRStDkttKkkdQRnip7z19yvdvy9hGtaG1ndTtnXd7uyPhaLigfmMJFEVj7FmUOB64qcdPU9+sAfgOT9TTCuevdN22QI7k8yJCkJWlmIyp5SkqGQRtB6jFbNluSLtbkTW40iOhzO1uS2W18HqQfOjqeRZQfX2M6yaTtlpaQhphBCegCAEg+iatu3uEzqCPY3N4mPx1yGxt9woScEZ8/ShK/apFi7UIESdOcTbpVvDam/wDw2XVOe4tXlnbjNfHaTL9l1FpmRao7k2+w31ONwmQdzkdYKF5VjCRx1NZuTe5aMVHYH9eWGb7Y+4gy7lfWv7ci4vq7mLbmUK3JSjw3Hbz59eKKdOwl6guNl1van0xRMhFq5xlJJD/HGPVKgeT4VqPafVqq32//AFsYDSmVl12BHkFTDis+5v6bsAA46Zz1onabQy0lttIShACUpSMAAeAqCx9JSEjCQAPQV7UqUBKlSpQEqVKlASpUqUB5geVQADoK9qUBWnuvMRJD0dhch1ttSm2UEAuKA4SCSBz60k7+3O05pSdcb44GNT6pkBlxalcQ2CeU58AE8fUeVPQ9DXPu0OtlDqErQocpUMg0Ar9JWuMWGGn7hpS/Wa3RyUuJipMhrYODnJ+poZ0XaJ1zhLuirdo6Wi5zHJBVdipUlO5XTGMeHA9abD9qtzDN67m3xG++jKQ7sZSO8TtPCuORyeD50C26xWdubFcRaYCVpdbKVJjIBByOelAZt4kMWrtO1AE6lb07HaiRUJKWErUtIbT7qAemPQeNNHSE1ifp2K/Dnybg2QQJUlBQ46QTlRBA+nHTFWmLbAVc5clUKMZClpKnS0ncfdA5OM1oNclXoaAGJGi4dxud8k3rExm6IaZDBTgMttjjBzndkk5GPCiSJFZisNNMowlpsNpJ5ISOgyea71KA8AA6AV7UqUBKlSpQEqVKlAf/2Q=="/>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dirty="0">
              <a:solidFill>
                <a:prstClr val="black"/>
              </a:solidFill>
              <a:latin typeface="Calibri" panose="020F0502020204030204"/>
            </a:endParaRPr>
          </a:p>
        </p:txBody>
      </p:sp>
      <p:pic>
        <p:nvPicPr>
          <p:cNvPr id="1036" name="Picture 12" descr="IEEE Intelligent Transportation Systems Society (@itssieee) | Twitter"/>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7096104" y="4163563"/>
            <a:ext cx="990427" cy="99042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94999" y="144095"/>
            <a:ext cx="4356429" cy="1408109"/>
          </a:xfrm>
          <a:prstGeom prst="rect">
            <a:avLst/>
          </a:prstGeom>
          <a:ln w="98425">
            <a:noFill/>
          </a:ln>
          <a:effectLst>
            <a:outerShdw blurRad="50800" dist="38100" dir="2700000" algn="tl" rotWithShape="0">
              <a:prstClr val="black">
                <a:alpha val="40000"/>
              </a:prstClr>
            </a:outerShdw>
          </a:effectLst>
        </p:spPr>
      </p:pic>
      <p:pic>
        <p:nvPicPr>
          <p:cNvPr id="1028" name="Picture 4" descr="https://signalprocessingsociety.org/sites/default/files/uploads/images/logos/New_SPS_Logos/Color/SPS_Logo_Color_RGB_Paths_for_branding_pg.jpg"/>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10656175" y="195247"/>
            <a:ext cx="1378224" cy="867028"/>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030" name="Picture 6" descr="http://tbiom.ieee-biometrics.org/images/slide5.jpg"/>
          <p:cNvPicPr>
            <a:picLocks noChangeAspect="1" noChangeArrowheads="1"/>
          </p:cNvPicPr>
          <p:nvPr/>
        </p:nvPicPr>
        <p:blipFill rotWithShape="1">
          <a:blip r:embed="rId35" cstate="email">
            <a:extLst>
              <a:ext uri="{28A0092B-C50C-407E-A947-70E740481C1C}">
                <a14:useLocalDpi xmlns:a14="http://schemas.microsoft.com/office/drawing/2010/main"/>
              </a:ext>
            </a:extLst>
          </a:blip>
          <a:srcRect/>
          <a:stretch/>
        </p:blipFill>
        <p:spPr bwMode="auto">
          <a:xfrm>
            <a:off x="455613" y="5128142"/>
            <a:ext cx="1608392" cy="600685"/>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022CC73-774A-438F-AE42-D115246DA905}"/>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161195" y="5874924"/>
            <a:ext cx="1765620" cy="790325"/>
          </a:xfrm>
          <a:prstGeom prst="rect">
            <a:avLst/>
          </a:prstGeom>
          <a:ln w="38100">
            <a:noFill/>
          </a:ln>
        </p:spPr>
      </p:pic>
      <p:pic>
        <p:nvPicPr>
          <p:cNvPr id="23" name="Picture 22">
            <a:extLst>
              <a:ext uri="{FF2B5EF4-FFF2-40B4-BE49-F238E27FC236}">
                <a16:creationId xmlns:a16="http://schemas.microsoft.com/office/drawing/2014/main" id="{9464B735-00B0-48BC-804F-C9BBFDA37310}"/>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8770457" y="3045439"/>
            <a:ext cx="1620463" cy="626267"/>
          </a:xfrm>
          <a:prstGeom prst="rect">
            <a:avLst/>
          </a:prstGeom>
          <a:ln w="38100">
            <a:noFill/>
          </a:ln>
        </p:spPr>
      </p:pic>
      <p:pic>
        <p:nvPicPr>
          <p:cNvPr id="3" name="Picture 2">
            <a:extLst>
              <a:ext uri="{FF2B5EF4-FFF2-40B4-BE49-F238E27FC236}">
                <a16:creationId xmlns:a16="http://schemas.microsoft.com/office/drawing/2014/main" id="{D69E0BBA-3FFE-4459-A9FD-8742767C690D}"/>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133474" y="4221329"/>
            <a:ext cx="2181879" cy="787683"/>
          </a:xfrm>
          <a:prstGeom prst="rect">
            <a:avLst/>
          </a:prstGeom>
          <a:ln w="28575">
            <a:noFill/>
          </a:ln>
        </p:spPr>
      </p:pic>
      <p:pic>
        <p:nvPicPr>
          <p:cNvPr id="40" name="Picture 39">
            <a:extLst>
              <a:ext uri="{FF2B5EF4-FFF2-40B4-BE49-F238E27FC236}">
                <a16:creationId xmlns:a16="http://schemas.microsoft.com/office/drawing/2014/main" id="{70EDD594-D245-4E36-B4E6-F94D251C221A}"/>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34370" y="1795823"/>
            <a:ext cx="2080983" cy="607867"/>
          </a:xfrm>
          <a:prstGeom prst="rect">
            <a:avLst/>
          </a:prstGeom>
        </p:spPr>
      </p:pic>
      <p:pic>
        <p:nvPicPr>
          <p:cNvPr id="43" name="Picture 42">
            <a:extLst>
              <a:ext uri="{FF2B5EF4-FFF2-40B4-BE49-F238E27FC236}">
                <a16:creationId xmlns:a16="http://schemas.microsoft.com/office/drawing/2014/main" id="{C8CC998D-3C8B-45A7-A834-122567B9BCF8}"/>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6691764" y="5373669"/>
            <a:ext cx="1733856" cy="291404"/>
          </a:xfrm>
          <a:prstGeom prst="rect">
            <a:avLst/>
          </a:prstGeom>
        </p:spPr>
      </p:pic>
      <p:pic>
        <p:nvPicPr>
          <p:cNvPr id="38" name="Picture 37">
            <a:extLst>
              <a:ext uri="{FF2B5EF4-FFF2-40B4-BE49-F238E27FC236}">
                <a16:creationId xmlns:a16="http://schemas.microsoft.com/office/drawing/2014/main" id="{319E76C7-63DF-4511-B894-5DAEE07DFCAD}"/>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8873934" y="3923578"/>
            <a:ext cx="1220647" cy="1130005"/>
          </a:xfrm>
          <a:prstGeom prst="rect">
            <a:avLst/>
          </a:prstGeom>
        </p:spPr>
      </p:pic>
      <p:pic>
        <p:nvPicPr>
          <p:cNvPr id="39" name="Picture 38">
            <a:extLst>
              <a:ext uri="{FF2B5EF4-FFF2-40B4-BE49-F238E27FC236}">
                <a16:creationId xmlns:a16="http://schemas.microsoft.com/office/drawing/2014/main" id="{D006434D-6B8E-4F2F-80E7-C53D5381B37E}"/>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2234802" y="3317909"/>
            <a:ext cx="1914525" cy="638175"/>
          </a:xfrm>
          <a:prstGeom prst="rect">
            <a:avLst/>
          </a:prstGeom>
        </p:spPr>
      </p:pic>
      <p:pic>
        <p:nvPicPr>
          <p:cNvPr id="2" name="Picture 2" descr="IEEE Transactions on Antennas and Propagation | Facebook">
            <a:extLst>
              <a:ext uri="{FF2B5EF4-FFF2-40B4-BE49-F238E27FC236}">
                <a16:creationId xmlns:a16="http://schemas.microsoft.com/office/drawing/2014/main" id="{BD5BB7D4-4539-4DB3-BB93-E481D6F8F2E9}"/>
              </a:ext>
            </a:extLst>
          </p:cNvPr>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766937" y="3279992"/>
            <a:ext cx="787683" cy="7876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0AC4E15-8FE5-4E05-A3F1-ED513BF2ED49}"/>
              </a:ext>
            </a:extLst>
          </p:cNvPr>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8645623" y="6170644"/>
            <a:ext cx="1899804" cy="640696"/>
          </a:xfrm>
          <a:prstGeom prst="rect">
            <a:avLst/>
          </a:prstGeom>
        </p:spPr>
      </p:pic>
      <p:pic>
        <p:nvPicPr>
          <p:cNvPr id="41" name="Picture 40">
            <a:extLst>
              <a:ext uri="{FF2B5EF4-FFF2-40B4-BE49-F238E27FC236}">
                <a16:creationId xmlns:a16="http://schemas.microsoft.com/office/drawing/2014/main" id="{5E516F62-49EE-4D0E-B543-9DA02F0F6D68}"/>
              </a:ext>
            </a:extLst>
          </p:cNvPr>
          <p:cNvPicPr>
            <a:picLocks noChangeAspect="1"/>
          </p:cNvPicPr>
          <p:nvPr/>
        </p:nvPicPr>
        <p:blipFill rotWithShape="1">
          <a:blip r:embed="rId45" cstate="email">
            <a:extLst>
              <a:ext uri="{28A0092B-C50C-407E-A947-70E740481C1C}">
                <a14:useLocalDpi xmlns:a14="http://schemas.microsoft.com/office/drawing/2010/main"/>
              </a:ext>
            </a:extLst>
          </a:blip>
          <a:srcRect/>
          <a:stretch/>
        </p:blipFill>
        <p:spPr>
          <a:xfrm>
            <a:off x="2311572" y="6099431"/>
            <a:ext cx="2334233" cy="573375"/>
          </a:xfrm>
          <a:prstGeom prst="rect">
            <a:avLst/>
          </a:prstGeom>
        </p:spPr>
      </p:pic>
      <p:sp>
        <p:nvSpPr>
          <p:cNvPr id="37" name="Rectangle: Rounded Corners 36">
            <a:extLst>
              <a:ext uri="{FF2B5EF4-FFF2-40B4-BE49-F238E27FC236}">
                <a16:creationId xmlns:a16="http://schemas.microsoft.com/office/drawing/2014/main" id="{47D70A7E-267D-4646-9D13-E78CCAA3327C}"/>
              </a:ext>
            </a:extLst>
          </p:cNvPr>
          <p:cNvSpPr/>
          <p:nvPr/>
        </p:nvSpPr>
        <p:spPr>
          <a:xfrm>
            <a:off x="4751009" y="147043"/>
            <a:ext cx="2316520" cy="912525"/>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dirty="0">
                <a:solidFill>
                  <a:prstClr val="white"/>
                </a:solidFill>
                <a:latin typeface="Calibri" panose="020F0502020204030204"/>
              </a:rPr>
              <a:t>41 IEEE Partners on ILN</a:t>
            </a:r>
          </a:p>
        </p:txBody>
      </p:sp>
    </p:spTree>
    <p:custDataLst>
      <p:tags r:id="rId1"/>
    </p:custDataLst>
    <p:extLst>
      <p:ext uri="{BB962C8B-B14F-4D97-AF65-F5344CB8AC3E}">
        <p14:creationId xmlns:p14="http://schemas.microsoft.com/office/powerpoint/2010/main" val="332020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981398-FCA5-A56C-ED4F-A76DBDC0158C}"/>
              </a:ext>
            </a:extLst>
          </p:cNvPr>
          <p:cNvSpPr>
            <a:spLocks noGrp="1"/>
          </p:cNvSpPr>
          <p:nvPr>
            <p:ph type="sldNum" sz="quarter" idx="12"/>
          </p:nvPr>
        </p:nvSpPr>
        <p:spPr/>
        <p:txBody>
          <a:bodyPr/>
          <a:lstStyle/>
          <a:p>
            <a:fld id="{B2C0E018-9F03-A746-9223-F716CFE8154C}" type="slidenum">
              <a:rPr lang="en-US" smtClean="0"/>
              <a:pPr/>
              <a:t>7</a:t>
            </a:fld>
            <a:endParaRPr lang="en-US" dirty="0"/>
          </a:p>
        </p:txBody>
      </p:sp>
      <p:sp>
        <p:nvSpPr>
          <p:cNvPr id="3" name="Text Placeholder 2">
            <a:extLst>
              <a:ext uri="{FF2B5EF4-FFF2-40B4-BE49-F238E27FC236}">
                <a16:creationId xmlns:a16="http://schemas.microsoft.com/office/drawing/2014/main" id="{565F5D28-1891-A3C9-4B97-D385A8D20B19}"/>
              </a:ext>
            </a:extLst>
          </p:cNvPr>
          <p:cNvSpPr>
            <a:spLocks noGrp="1"/>
          </p:cNvSpPr>
          <p:nvPr>
            <p:ph type="body" sz="quarter" idx="16"/>
          </p:nvPr>
        </p:nvSpPr>
        <p:spPr/>
        <p:txBody>
          <a:bodyPr>
            <a:normAutofit lnSpcReduction="10000"/>
          </a:bodyPr>
          <a:lstStyle/>
          <a:p>
            <a:r>
              <a:rPr lang="en-US" dirty="0"/>
              <a:t>IEEE Member Discount: </a:t>
            </a:r>
            <a:br>
              <a:rPr lang="en-US" dirty="0"/>
            </a:br>
            <a:r>
              <a:rPr lang="en-US" dirty="0"/>
              <a:t>Save an Additional 50% on IEEE eLearning</a:t>
            </a:r>
          </a:p>
          <a:p>
            <a:r>
              <a:rPr lang="en-US" b="0" dirty="0"/>
              <a:t>How is this different than existing discounts?</a:t>
            </a:r>
          </a:p>
        </p:txBody>
      </p:sp>
      <p:sp>
        <p:nvSpPr>
          <p:cNvPr id="4" name="Text Placeholder 3">
            <a:extLst>
              <a:ext uri="{FF2B5EF4-FFF2-40B4-BE49-F238E27FC236}">
                <a16:creationId xmlns:a16="http://schemas.microsoft.com/office/drawing/2014/main" id="{094C6610-23EC-270F-DB46-E0DF78C9D2B6}"/>
              </a:ext>
            </a:extLst>
          </p:cNvPr>
          <p:cNvSpPr>
            <a:spLocks noGrp="1"/>
          </p:cNvSpPr>
          <p:nvPr>
            <p:ph type="body" sz="quarter" idx="17"/>
          </p:nvPr>
        </p:nvSpPr>
        <p:spPr>
          <a:xfrm>
            <a:off x="636810" y="2029097"/>
            <a:ext cx="7648208" cy="3447810"/>
          </a:xfrm>
        </p:spPr>
        <p:txBody>
          <a:bodyPr>
            <a:normAutofit/>
          </a:bodyPr>
          <a:lstStyle/>
          <a:p>
            <a:r>
              <a:rPr lang="en-US" sz="1800" dirty="0">
                <a:solidFill>
                  <a:schemeClr val="bg1">
                    <a:lumMod val="50000"/>
                  </a:schemeClr>
                </a:solidFill>
              </a:rPr>
              <a:t>The vast majority of ILN courses already offer a member rate</a:t>
            </a:r>
          </a:p>
          <a:p>
            <a:r>
              <a:rPr lang="en-US" sz="1800" dirty="0">
                <a:solidFill>
                  <a:schemeClr val="bg1">
                    <a:lumMod val="50000"/>
                  </a:schemeClr>
                </a:solidFill>
              </a:rPr>
              <a:t>Functionality already existed within the IEEE enterprise cart to allow for additional discounts using a promotion code or promotion link</a:t>
            </a:r>
          </a:p>
          <a:p>
            <a:r>
              <a:rPr lang="en-US" sz="1800" dirty="0">
                <a:solidFill>
                  <a:schemeClr val="bg1">
                    <a:lumMod val="50000"/>
                  </a:schemeClr>
                </a:solidFill>
              </a:rPr>
              <a:t>It was essential that this discount </a:t>
            </a:r>
            <a:r>
              <a:rPr lang="en-US" sz="1800" b="1" dirty="0">
                <a:solidFill>
                  <a:srgbClr val="E37222"/>
                </a:solidFill>
              </a:rPr>
              <a:t>present itself </a:t>
            </a:r>
            <a:r>
              <a:rPr lang="en-US" sz="1800" dirty="0">
                <a:solidFill>
                  <a:schemeClr val="bg1">
                    <a:lumMod val="50000"/>
                  </a:schemeClr>
                </a:solidFill>
              </a:rPr>
              <a:t>to members during the checkout process so that </a:t>
            </a:r>
            <a:r>
              <a:rPr lang="en-US" sz="1800" b="1" dirty="0">
                <a:solidFill>
                  <a:srgbClr val="72963D"/>
                </a:solidFill>
              </a:rPr>
              <a:t>members don’t need to remember/possess a promotion code or link</a:t>
            </a:r>
          </a:p>
          <a:p>
            <a:r>
              <a:rPr lang="en-US" sz="1800" dirty="0">
                <a:solidFill>
                  <a:schemeClr val="bg1">
                    <a:lumMod val="50000"/>
                  </a:schemeClr>
                </a:solidFill>
              </a:rPr>
              <a:t>Many teams across IEEE OUs and staff worked together to create this IEEE enterprise cart functionality. A great example of working across the aisle!</a:t>
            </a:r>
          </a:p>
          <a:p>
            <a:endParaRPr lang="en-US" sz="1800" dirty="0">
              <a:solidFill>
                <a:schemeClr val="bg1">
                  <a:lumMod val="50000"/>
                </a:schemeClr>
              </a:solidFill>
            </a:endParaRPr>
          </a:p>
          <a:p>
            <a:endParaRPr lang="en-US" sz="1800" dirty="0">
              <a:solidFill>
                <a:schemeClr val="bg1">
                  <a:lumMod val="50000"/>
                </a:schemeClr>
              </a:solidFill>
            </a:endParaRPr>
          </a:p>
          <a:p>
            <a:endParaRPr lang="en-US" sz="1800" dirty="0">
              <a:solidFill>
                <a:schemeClr val="bg1">
                  <a:lumMod val="50000"/>
                </a:schemeClr>
              </a:solidFill>
            </a:endParaRPr>
          </a:p>
        </p:txBody>
      </p:sp>
      <p:pic>
        <p:nvPicPr>
          <p:cNvPr id="11" name="Picture 10">
            <a:extLst>
              <a:ext uri="{FF2B5EF4-FFF2-40B4-BE49-F238E27FC236}">
                <a16:creationId xmlns:a16="http://schemas.microsoft.com/office/drawing/2014/main" id="{9652C8A1-030D-068C-F077-520F961CB045}"/>
              </a:ext>
            </a:extLst>
          </p:cNvPr>
          <p:cNvPicPr>
            <a:picLocks noChangeAspect="1"/>
          </p:cNvPicPr>
          <p:nvPr/>
        </p:nvPicPr>
        <p:blipFill>
          <a:blip r:embed="rId2"/>
          <a:stretch>
            <a:fillRect/>
          </a:stretch>
        </p:blipFill>
        <p:spPr>
          <a:xfrm>
            <a:off x="8542423" y="2417024"/>
            <a:ext cx="3179021" cy="2376648"/>
          </a:xfrm>
          <a:prstGeom prst="rect">
            <a:avLst/>
          </a:prstGeom>
        </p:spPr>
      </p:pic>
    </p:spTree>
    <p:extLst>
      <p:ext uri="{BB962C8B-B14F-4D97-AF65-F5344CB8AC3E}">
        <p14:creationId xmlns:p14="http://schemas.microsoft.com/office/powerpoint/2010/main" val="389523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981398-FCA5-A56C-ED4F-A76DBDC0158C}"/>
              </a:ext>
            </a:extLst>
          </p:cNvPr>
          <p:cNvSpPr>
            <a:spLocks noGrp="1"/>
          </p:cNvSpPr>
          <p:nvPr>
            <p:ph type="sldNum" sz="quarter" idx="12"/>
          </p:nvPr>
        </p:nvSpPr>
        <p:spPr/>
        <p:txBody>
          <a:bodyPr/>
          <a:lstStyle/>
          <a:p>
            <a:fld id="{B2C0E018-9F03-A746-9223-F716CFE8154C}" type="slidenum">
              <a:rPr lang="en-US" smtClean="0"/>
              <a:pPr/>
              <a:t>8</a:t>
            </a:fld>
            <a:endParaRPr lang="en-US" dirty="0"/>
          </a:p>
        </p:txBody>
      </p:sp>
      <p:sp>
        <p:nvSpPr>
          <p:cNvPr id="3" name="Text Placeholder 2">
            <a:extLst>
              <a:ext uri="{FF2B5EF4-FFF2-40B4-BE49-F238E27FC236}">
                <a16:creationId xmlns:a16="http://schemas.microsoft.com/office/drawing/2014/main" id="{565F5D28-1891-A3C9-4B97-D385A8D20B19}"/>
              </a:ext>
            </a:extLst>
          </p:cNvPr>
          <p:cNvSpPr>
            <a:spLocks noGrp="1"/>
          </p:cNvSpPr>
          <p:nvPr>
            <p:ph type="body" sz="quarter" idx="16"/>
          </p:nvPr>
        </p:nvSpPr>
        <p:spPr/>
        <p:txBody>
          <a:bodyPr>
            <a:normAutofit lnSpcReduction="10000"/>
          </a:bodyPr>
          <a:lstStyle/>
          <a:p>
            <a:r>
              <a:rPr lang="en-US" dirty="0"/>
              <a:t>IEEE Member Discount: </a:t>
            </a:r>
            <a:br>
              <a:rPr lang="en-US" dirty="0"/>
            </a:br>
            <a:r>
              <a:rPr lang="en-US" dirty="0"/>
              <a:t>Save an Additional 50% on IEEE eLearning</a:t>
            </a:r>
          </a:p>
          <a:p>
            <a:r>
              <a:rPr lang="en-US" b="0" dirty="0"/>
              <a:t>What does this discount include?</a:t>
            </a:r>
          </a:p>
        </p:txBody>
      </p:sp>
      <p:sp>
        <p:nvSpPr>
          <p:cNvPr id="4" name="Text Placeholder 3">
            <a:extLst>
              <a:ext uri="{FF2B5EF4-FFF2-40B4-BE49-F238E27FC236}">
                <a16:creationId xmlns:a16="http://schemas.microsoft.com/office/drawing/2014/main" id="{094C6610-23EC-270F-DB46-E0DF78C9D2B6}"/>
              </a:ext>
            </a:extLst>
          </p:cNvPr>
          <p:cNvSpPr>
            <a:spLocks noGrp="1"/>
          </p:cNvSpPr>
          <p:nvPr>
            <p:ph type="body" sz="quarter" idx="17"/>
          </p:nvPr>
        </p:nvSpPr>
        <p:spPr>
          <a:xfrm>
            <a:off x="636810" y="2029096"/>
            <a:ext cx="3538026" cy="3041668"/>
          </a:xfrm>
        </p:spPr>
        <p:txBody>
          <a:bodyPr anchor="ctr">
            <a:normAutofit/>
          </a:bodyPr>
          <a:lstStyle/>
          <a:p>
            <a:pPr marL="0" indent="0" algn="ctr">
              <a:buNone/>
            </a:pPr>
            <a:r>
              <a:rPr lang="en-US" sz="1800" dirty="0">
                <a:solidFill>
                  <a:schemeClr val="accent6"/>
                </a:solidFill>
              </a:rPr>
              <a:t>Now, members can choose from 300+ courses to </a:t>
            </a:r>
            <a:br>
              <a:rPr lang="en-US" sz="1800" dirty="0">
                <a:solidFill>
                  <a:schemeClr val="accent6"/>
                </a:solidFill>
              </a:rPr>
            </a:br>
            <a:r>
              <a:rPr lang="en-US" sz="1800" b="1" dirty="0">
                <a:solidFill>
                  <a:schemeClr val="accent6"/>
                </a:solidFill>
              </a:rPr>
              <a:t>save an </a:t>
            </a:r>
            <a:br>
              <a:rPr lang="en-US" sz="1800" b="1" dirty="0">
                <a:solidFill>
                  <a:schemeClr val="accent6"/>
                </a:solidFill>
              </a:rPr>
            </a:br>
            <a:r>
              <a:rPr lang="en-US" sz="2800" b="1" dirty="0">
                <a:solidFill>
                  <a:schemeClr val="accent6"/>
                </a:solidFill>
              </a:rPr>
              <a:t>additional 50% </a:t>
            </a:r>
            <a:br>
              <a:rPr lang="en-US" sz="1800" b="1" dirty="0">
                <a:solidFill>
                  <a:schemeClr val="accent6"/>
                </a:solidFill>
              </a:rPr>
            </a:br>
            <a:r>
              <a:rPr lang="en-US" sz="1800" dirty="0">
                <a:solidFill>
                  <a:schemeClr val="accent6"/>
                </a:solidFill>
              </a:rPr>
              <a:t>on three eLearning courses per member year!</a:t>
            </a:r>
          </a:p>
        </p:txBody>
      </p:sp>
      <p:pic>
        <p:nvPicPr>
          <p:cNvPr id="12" name="Picture 11" descr="A picture containing text, clothing, human face, screenshot&#10;&#10;Description automatically generated">
            <a:extLst>
              <a:ext uri="{FF2B5EF4-FFF2-40B4-BE49-F238E27FC236}">
                <a16:creationId xmlns:a16="http://schemas.microsoft.com/office/drawing/2014/main" id="{C3ADD6D9-E7AE-31FD-B961-E5C005A81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164" y="2054306"/>
            <a:ext cx="6235044" cy="3263006"/>
          </a:xfrm>
          <a:prstGeom prst="rect">
            <a:avLst/>
          </a:prstGeom>
        </p:spPr>
      </p:pic>
    </p:spTree>
    <p:extLst>
      <p:ext uri="{BB962C8B-B14F-4D97-AF65-F5344CB8AC3E}">
        <p14:creationId xmlns:p14="http://schemas.microsoft.com/office/powerpoint/2010/main" val="1817068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981398-FCA5-A56C-ED4F-A76DBDC0158C}"/>
              </a:ext>
            </a:extLst>
          </p:cNvPr>
          <p:cNvSpPr>
            <a:spLocks noGrp="1"/>
          </p:cNvSpPr>
          <p:nvPr>
            <p:ph type="sldNum" sz="quarter" idx="12"/>
          </p:nvPr>
        </p:nvSpPr>
        <p:spPr/>
        <p:txBody>
          <a:bodyPr/>
          <a:lstStyle/>
          <a:p>
            <a:fld id="{B2C0E018-9F03-A746-9223-F716CFE8154C}" type="slidenum">
              <a:rPr lang="en-US" smtClean="0"/>
              <a:pPr/>
              <a:t>9</a:t>
            </a:fld>
            <a:endParaRPr lang="en-US" dirty="0"/>
          </a:p>
        </p:txBody>
      </p:sp>
      <p:sp>
        <p:nvSpPr>
          <p:cNvPr id="3" name="Text Placeholder 2">
            <a:extLst>
              <a:ext uri="{FF2B5EF4-FFF2-40B4-BE49-F238E27FC236}">
                <a16:creationId xmlns:a16="http://schemas.microsoft.com/office/drawing/2014/main" id="{565F5D28-1891-A3C9-4B97-D385A8D20B19}"/>
              </a:ext>
            </a:extLst>
          </p:cNvPr>
          <p:cNvSpPr>
            <a:spLocks noGrp="1"/>
          </p:cNvSpPr>
          <p:nvPr>
            <p:ph type="body" sz="quarter" idx="16"/>
          </p:nvPr>
        </p:nvSpPr>
        <p:spPr/>
        <p:txBody>
          <a:bodyPr>
            <a:normAutofit lnSpcReduction="10000"/>
          </a:bodyPr>
          <a:lstStyle/>
          <a:p>
            <a:r>
              <a:rPr lang="en-US" dirty="0"/>
              <a:t>IEEE Member Discount: </a:t>
            </a:r>
            <a:br>
              <a:rPr lang="en-US" dirty="0"/>
            </a:br>
            <a:r>
              <a:rPr lang="en-US" dirty="0"/>
              <a:t>Save an Additional 50% on IEEE eLearning</a:t>
            </a:r>
          </a:p>
          <a:p>
            <a:r>
              <a:rPr lang="en-US" b="0" dirty="0"/>
              <a:t>What does this discount include?</a:t>
            </a:r>
          </a:p>
        </p:txBody>
      </p:sp>
      <p:sp>
        <p:nvSpPr>
          <p:cNvPr id="4" name="Text Placeholder 3">
            <a:extLst>
              <a:ext uri="{FF2B5EF4-FFF2-40B4-BE49-F238E27FC236}">
                <a16:creationId xmlns:a16="http://schemas.microsoft.com/office/drawing/2014/main" id="{094C6610-23EC-270F-DB46-E0DF78C9D2B6}"/>
              </a:ext>
            </a:extLst>
          </p:cNvPr>
          <p:cNvSpPr>
            <a:spLocks noGrp="1"/>
          </p:cNvSpPr>
          <p:nvPr>
            <p:ph type="body" sz="quarter" idx="17"/>
          </p:nvPr>
        </p:nvSpPr>
        <p:spPr>
          <a:xfrm>
            <a:off x="636810" y="2029097"/>
            <a:ext cx="9375408" cy="3447810"/>
          </a:xfrm>
        </p:spPr>
        <p:txBody>
          <a:bodyPr>
            <a:normAutofit/>
          </a:bodyPr>
          <a:lstStyle/>
          <a:p>
            <a:pPr marL="0" indent="0">
              <a:buNone/>
            </a:pPr>
            <a:r>
              <a:rPr lang="en-US" sz="1800" dirty="0">
                <a:solidFill>
                  <a:schemeClr val="bg1">
                    <a:lumMod val="50000"/>
                  </a:schemeClr>
                </a:solidFill>
              </a:rPr>
              <a:t>Topics include courses in:</a:t>
            </a:r>
          </a:p>
          <a:p>
            <a:pPr lvl="1"/>
            <a:r>
              <a:rPr lang="en-US" sz="1800" b="0" dirty="0">
                <a:ln>
                  <a:noFill/>
                </a:ln>
                <a:solidFill>
                  <a:schemeClr val="bg1">
                    <a:lumMod val="50000"/>
                  </a:schemeClr>
                </a:solidFill>
              </a:rPr>
              <a:t>Career Development</a:t>
            </a:r>
          </a:p>
          <a:p>
            <a:pPr lvl="1"/>
            <a:r>
              <a:rPr lang="en-US" sz="1800" b="0" dirty="0">
                <a:ln>
                  <a:noFill/>
                </a:ln>
                <a:solidFill>
                  <a:schemeClr val="bg1">
                    <a:lumMod val="50000"/>
                  </a:schemeClr>
                </a:solidFill>
              </a:rPr>
              <a:t>Computing and Processing</a:t>
            </a:r>
          </a:p>
          <a:p>
            <a:pPr lvl="1"/>
            <a:r>
              <a:rPr lang="en-US" sz="1800" b="0" dirty="0">
                <a:ln>
                  <a:noFill/>
                </a:ln>
                <a:solidFill>
                  <a:schemeClr val="bg1">
                    <a:lumMod val="50000"/>
                  </a:schemeClr>
                </a:solidFill>
              </a:rPr>
              <a:t>Emerging Technologies</a:t>
            </a:r>
          </a:p>
          <a:p>
            <a:pPr lvl="1"/>
            <a:r>
              <a:rPr lang="en-US" sz="1800" b="0" dirty="0">
                <a:ln>
                  <a:noFill/>
                </a:ln>
                <a:solidFill>
                  <a:schemeClr val="bg1">
                    <a:lumMod val="50000"/>
                  </a:schemeClr>
                </a:solidFill>
              </a:rPr>
              <a:t>Power, Energy and Industry Applications</a:t>
            </a:r>
          </a:p>
          <a:p>
            <a:pPr lvl="1"/>
            <a:r>
              <a:rPr lang="en-US" sz="1800" b="0" dirty="0">
                <a:ln>
                  <a:noFill/>
                </a:ln>
                <a:solidFill>
                  <a:schemeClr val="bg1">
                    <a:lumMod val="50000"/>
                  </a:schemeClr>
                </a:solidFill>
              </a:rPr>
              <a:t>Transportation</a:t>
            </a:r>
          </a:p>
          <a:p>
            <a:pPr lvl="1"/>
            <a:r>
              <a:rPr lang="en-US" sz="1800" b="0" dirty="0">
                <a:ln>
                  <a:noFill/>
                </a:ln>
                <a:solidFill>
                  <a:schemeClr val="bg1">
                    <a:lumMod val="50000"/>
                  </a:schemeClr>
                </a:solidFill>
              </a:rPr>
              <a:t>And more!</a:t>
            </a:r>
          </a:p>
          <a:p>
            <a:pPr marL="0" indent="0">
              <a:buNone/>
            </a:pPr>
            <a:endParaRPr lang="en-US" sz="1800" dirty="0">
              <a:solidFill>
                <a:schemeClr val="bg1">
                  <a:lumMod val="50000"/>
                </a:schemeClr>
              </a:solidFill>
            </a:endParaRPr>
          </a:p>
          <a:p>
            <a:pPr marL="0" indent="0">
              <a:buNone/>
            </a:pPr>
            <a:r>
              <a:rPr lang="en-US" sz="1800" i="1" dirty="0">
                <a:solidFill>
                  <a:schemeClr val="bg1">
                    <a:lumMod val="50000"/>
                  </a:schemeClr>
                </a:solidFill>
              </a:rPr>
              <a:t>(If your Society or OU offers educational content via ILN </a:t>
            </a:r>
            <a:br>
              <a:rPr lang="en-US" sz="1800" i="1" dirty="0">
                <a:solidFill>
                  <a:schemeClr val="bg1">
                    <a:lumMod val="50000"/>
                  </a:schemeClr>
                </a:solidFill>
              </a:rPr>
            </a:br>
            <a:r>
              <a:rPr lang="en-US" sz="1800" i="1" dirty="0">
                <a:solidFill>
                  <a:schemeClr val="bg1">
                    <a:lumMod val="50000"/>
                  </a:schemeClr>
                </a:solidFill>
              </a:rPr>
              <a:t>and wants to include their content in this offer, email </a:t>
            </a:r>
            <a:r>
              <a:rPr lang="en-US" sz="1800" i="1" dirty="0">
                <a:solidFill>
                  <a:schemeClr val="bg1">
                    <a:lumMod val="50000"/>
                  </a:schemeClr>
                </a:solidFill>
                <a:hlinkClick r:id="rId2"/>
              </a:rPr>
              <a:t>ILNinfo@ieee.org</a:t>
            </a:r>
            <a:r>
              <a:rPr lang="en-US" sz="1800" i="1" dirty="0">
                <a:solidFill>
                  <a:schemeClr val="bg1">
                    <a:lumMod val="50000"/>
                  </a:schemeClr>
                </a:solidFill>
              </a:rPr>
              <a:t>)</a:t>
            </a:r>
            <a:endParaRPr lang="en-US" sz="1800" i="1" dirty="0"/>
          </a:p>
        </p:txBody>
      </p:sp>
      <p:pic>
        <p:nvPicPr>
          <p:cNvPr id="6" name="Picture 5" descr="A picture containing text, screenshot, font, design&#10;&#10;Description automatically generated">
            <a:extLst>
              <a:ext uri="{FF2B5EF4-FFF2-40B4-BE49-F238E27FC236}">
                <a16:creationId xmlns:a16="http://schemas.microsoft.com/office/drawing/2014/main" id="{E6E420ED-967D-B279-FB97-1A274C942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405" y="1878482"/>
            <a:ext cx="3194050" cy="2661708"/>
          </a:xfrm>
          <a:prstGeom prst="rect">
            <a:avLst/>
          </a:prstGeom>
        </p:spPr>
      </p:pic>
    </p:spTree>
    <p:extLst>
      <p:ext uri="{BB962C8B-B14F-4D97-AF65-F5344CB8AC3E}">
        <p14:creationId xmlns:p14="http://schemas.microsoft.com/office/powerpoint/2010/main" val="4003705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2850</TotalTime>
  <Words>991</Words>
  <Application>Microsoft Office PowerPoint</Application>
  <PresentationFormat>Widescreen</PresentationFormat>
  <Paragraphs>129</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Verdana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Angelique Parashis</dc:creator>
  <cp:lastModifiedBy>Angelique Parashis</cp:lastModifiedBy>
  <cp:revision>15</cp:revision>
  <dcterms:created xsi:type="dcterms:W3CDTF">2023-05-16T19:37:34Z</dcterms:created>
  <dcterms:modified xsi:type="dcterms:W3CDTF">2023-07-06T20:54:41Z</dcterms:modified>
</cp:coreProperties>
</file>